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843E293-D0BD-44FB-B46A-9F92C4E73AED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689BF34-B269-4E7B-BBF4-98B6F281CD5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14357"/>
            <a:ext cx="7125112" cy="5144442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«СКАЗКА В ДЕКОРАТИВНОМ ИСКУССТВЕ»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dirty="0" smtClean="0"/>
              <a:t>Урок изобразительного искусства в 4 классе</a:t>
            </a:r>
            <a:r>
              <a:rPr lang="ru-RU" dirty="0" smtClean="0"/>
              <a:t>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1400" dirty="0" smtClean="0"/>
              <a:t>Учительница начальных классов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1400" dirty="0" smtClean="0"/>
              <a:t>Александрова Мария Владимировна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163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69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921077" cy="6120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30" y="620688"/>
            <a:ext cx="4176464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7052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413"/>
            <a:ext cx="4504275" cy="5577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12" y="2008234"/>
            <a:ext cx="4249283" cy="4747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685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79" y="357167"/>
            <a:ext cx="8403663" cy="61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9791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26" y="285728"/>
            <a:ext cx="850514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08928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85728"/>
            <a:ext cx="8007696" cy="615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90870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43" y="285728"/>
            <a:ext cx="786532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3279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24868"/>
            <a:ext cx="7460902" cy="6247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7781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897292"/>
          </a:xfrm>
        </p:spPr>
        <p:txBody>
          <a:bodyPr/>
          <a:lstStyle/>
          <a:p>
            <a:r>
              <a:rPr lang="ru-RU" sz="6600" dirty="0" smtClean="0"/>
              <a:t>Желаю удачи!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005750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936103"/>
          </a:xfrm>
        </p:spPr>
        <p:txBody>
          <a:bodyPr/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Хохлома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3"/>
            <a:ext cx="7272808" cy="5184576"/>
          </a:xfrm>
        </p:spPr>
      </p:pic>
    </p:spTree>
    <p:extLst>
      <p:ext uri="{BB962C8B-B14F-4D97-AF65-F5344CB8AC3E}">
        <p14:creationId xmlns="" xmlns:p14="http://schemas.microsoft.com/office/powerpoint/2010/main" val="1404611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243738" cy="6329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6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3425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6269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Гжель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806574"/>
            <a:ext cx="6715172" cy="4479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37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4" y="476672"/>
            <a:ext cx="3859138" cy="2809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392488" cy="3197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960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9" y="500042"/>
            <a:ext cx="8259347" cy="5929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119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0" y="260648"/>
            <a:ext cx="8500270" cy="6025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2289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19402"/>
            <a:ext cx="7929618" cy="3083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3" y="3404934"/>
            <a:ext cx="8046891" cy="3024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793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87</TotalTime>
  <Words>25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Autumn</vt:lpstr>
      <vt:lpstr>Слайд 1</vt:lpstr>
      <vt:lpstr>Хохлома</vt:lpstr>
      <vt:lpstr>Слайд 3</vt:lpstr>
      <vt:lpstr>Слайд 4</vt:lpstr>
      <vt:lpstr>Гжель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Желаю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Мария</dc:creator>
  <cp:lastModifiedBy>Root</cp:lastModifiedBy>
  <cp:revision>10</cp:revision>
  <dcterms:created xsi:type="dcterms:W3CDTF">2012-11-27T15:55:00Z</dcterms:created>
  <dcterms:modified xsi:type="dcterms:W3CDTF">2018-01-18T14:56:26Z</dcterms:modified>
</cp:coreProperties>
</file>