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6"/>
  </p:notesMasterIdLst>
  <p:sldIdLst>
    <p:sldId id="256" r:id="rId2"/>
    <p:sldId id="257" r:id="rId3"/>
    <p:sldId id="276" r:id="rId4"/>
    <p:sldId id="267" r:id="rId5"/>
    <p:sldId id="264" r:id="rId6"/>
    <p:sldId id="269" r:id="rId7"/>
    <p:sldId id="270" r:id="rId8"/>
    <p:sldId id="278" r:id="rId9"/>
    <p:sldId id="273" r:id="rId10"/>
    <p:sldId id="274" r:id="rId11"/>
    <p:sldId id="272" r:id="rId12"/>
    <p:sldId id="271" r:id="rId13"/>
    <p:sldId id="275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00"/>
    <a:srgbClr val="030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A3C8-BCF3-4CBB-B8EF-363B77C02B18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8FDBD-D4FB-4B41-BB02-072CEBC8E3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50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7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8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3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748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68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9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3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20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42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2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6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0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6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E925-0A33-4F9B-8398-ACBED2107F21}" type="datetimeFigureOut">
              <a:rPr lang="ru-RU" smtClean="0"/>
              <a:t>03.05.2022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C141-DED2-4055-8787-AAB588F1B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07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4.png"/><Relationship Id="rId7" Type="http://schemas.openxmlformats.org/officeDocument/2006/relationships/image" Target="../media/image61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377E07-64F1-4DD7-8BE9-233B1DEC5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53"/>
            <a:ext cx="12192000" cy="6871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40DD9F-0A26-4AAF-BA6A-E3B0E93843D0}"/>
              </a:ext>
            </a:extLst>
          </p:cNvPr>
          <p:cNvSpPr txBox="1"/>
          <p:nvPr/>
        </p:nvSpPr>
        <p:spPr>
          <a:xfrm>
            <a:off x="206063" y="301724"/>
            <a:ext cx="10782949" cy="707886"/>
          </a:xfrm>
          <a:prstGeom prst="rect">
            <a:avLst/>
          </a:prstGeom>
          <a:solidFill>
            <a:srgbClr val="00B050">
              <a:alpha val="94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Выборгского района Санкт – Петербурга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CB8E3F-C3AD-4E28-A472-3102AE46E74F}"/>
              </a:ext>
            </a:extLst>
          </p:cNvPr>
          <p:cNvSpPr txBox="1"/>
          <p:nvPr/>
        </p:nvSpPr>
        <p:spPr>
          <a:xfrm>
            <a:off x="110836" y="2423912"/>
            <a:ext cx="11543406" cy="1323439"/>
          </a:xfrm>
          <a:prstGeom prst="rect">
            <a:avLst/>
          </a:prstGeom>
          <a:solidFill>
            <a:srgbClr val="00B050">
              <a:alpha val="69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«САДОВЫЕ И КОМНАТНЫЕ ЦВЕТЫ».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F3174-3D7D-4F66-AEE4-AC4F93CA0C32}"/>
              </a:ext>
            </a:extLst>
          </p:cNvPr>
          <p:cNvSpPr txBox="1"/>
          <p:nvPr/>
        </p:nvSpPr>
        <p:spPr>
          <a:xfrm>
            <a:off x="7642759" y="4295061"/>
            <a:ext cx="4011483" cy="646331"/>
          </a:xfrm>
          <a:prstGeom prst="rect">
            <a:avLst/>
          </a:prstGeom>
          <a:solidFill>
            <a:srgbClr val="00B050">
              <a:alpha val="86000"/>
            </a:srgb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дефектолог/логопед:</a:t>
            </a:r>
          </a:p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6646F-F2AC-44AE-93AE-46456C95025E}"/>
              </a:ext>
            </a:extLst>
          </p:cNvPr>
          <p:cNvSpPr txBox="1"/>
          <p:nvPr/>
        </p:nvSpPr>
        <p:spPr>
          <a:xfrm>
            <a:off x="5387287" y="6104655"/>
            <a:ext cx="1386405" cy="461665"/>
          </a:xfrm>
          <a:prstGeom prst="rect">
            <a:avLst/>
          </a:prstGeom>
          <a:solidFill>
            <a:srgbClr val="00B050">
              <a:alpha val="78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AF796C9-60CF-447F-A5DE-C1E15123FA85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11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F2D9038-4FCD-4C6F-8BC0-5CEDF4371CA7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18596-14F2-4416-AB48-1F98221DB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2BDE4F-46F6-4D86-9462-514AB66E224B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pic>
        <p:nvPicPr>
          <p:cNvPr id="4098" name="Picture 2" descr="Восковой плющ Хойя - Вьющиеся комнатные цветы">
            <a:extLst>
              <a:ext uri="{FF2B5EF4-FFF2-40B4-BE49-F238E27FC236}">
                <a16:creationId xmlns:a16="http://schemas.microsoft.com/office/drawing/2014/main" id="{C98794E6-8B57-4DE3-8E07-232534842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1047750"/>
            <a:ext cx="3793224" cy="2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2E8D3F-CE7F-4763-8DB4-884D2917E530}"/>
              </a:ext>
            </a:extLst>
          </p:cNvPr>
          <p:cNvSpPr/>
          <p:nvPr/>
        </p:nvSpPr>
        <p:spPr>
          <a:xfrm>
            <a:off x="153708" y="328085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Восковой плющ Хойя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Трехцветная ипомея - Вьющиеся комнатные цветы">
            <a:extLst>
              <a:ext uri="{FF2B5EF4-FFF2-40B4-BE49-F238E27FC236}">
                <a16:creationId xmlns:a16="http://schemas.microsoft.com/office/drawing/2014/main" id="{C762DC74-A853-46A7-8357-AD0A64BE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4113349"/>
            <a:ext cx="3776390" cy="251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6E4879-70C0-4FF7-9074-2B811EB6B8B0}"/>
              </a:ext>
            </a:extLst>
          </p:cNvPr>
          <p:cNvSpPr/>
          <p:nvPr/>
        </p:nvSpPr>
        <p:spPr>
          <a:xfrm>
            <a:off x="153708" y="623083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Трехцветная ипомея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Комнатная роза - Комнатные растения цветущие круглый год">
            <a:extLst>
              <a:ext uri="{FF2B5EF4-FFF2-40B4-BE49-F238E27FC236}">
                <a16:creationId xmlns:a16="http://schemas.microsoft.com/office/drawing/2014/main" id="{BFD3C388-2728-4666-A417-70334C91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93" y="1047750"/>
            <a:ext cx="3949827" cy="2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Фаленопсис - Комнатные растения цветущие круглый год">
            <a:extLst>
              <a:ext uri="{FF2B5EF4-FFF2-40B4-BE49-F238E27FC236}">
                <a16:creationId xmlns:a16="http://schemas.microsoft.com/office/drawing/2014/main" id="{701C9CD9-EB2F-4059-8703-E436CD10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93" y="4113348"/>
            <a:ext cx="3949827" cy="25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имула - Комнатные растения цветущие круглый год">
            <a:extLst>
              <a:ext uri="{FF2B5EF4-FFF2-40B4-BE49-F238E27FC236}">
                <a16:creationId xmlns:a16="http://schemas.microsoft.com/office/drawing/2014/main" id="{EA7E22E9-625E-46B6-A7AB-9AD767309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82" y="1047750"/>
            <a:ext cx="3789256" cy="26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Руэллия - Комнатные растения цветущие круглый год">
            <a:extLst>
              <a:ext uri="{FF2B5EF4-FFF2-40B4-BE49-F238E27FC236}">
                <a16:creationId xmlns:a16="http://schemas.microsoft.com/office/drawing/2014/main" id="{43C13A56-8AC3-41DE-ADA3-D5D078DD7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516" y="4113348"/>
            <a:ext cx="3772422" cy="25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7E16AC-E390-4C2C-91D2-698C6614BAA7}"/>
              </a:ext>
            </a:extLst>
          </p:cNvPr>
          <p:cNvSpPr/>
          <p:nvPr/>
        </p:nvSpPr>
        <p:spPr>
          <a:xfrm>
            <a:off x="4096893" y="3280858"/>
            <a:ext cx="394982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Комнатная роза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E796715-516F-4F8B-8547-D3469A36A488}"/>
              </a:ext>
            </a:extLst>
          </p:cNvPr>
          <p:cNvSpPr/>
          <p:nvPr/>
        </p:nvSpPr>
        <p:spPr>
          <a:xfrm>
            <a:off x="8192713" y="622818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Руэлия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591B8B1-FD3E-412F-AB6C-AF0B973E2B0F}"/>
              </a:ext>
            </a:extLst>
          </p:cNvPr>
          <p:cNvSpPr/>
          <p:nvPr/>
        </p:nvSpPr>
        <p:spPr>
          <a:xfrm>
            <a:off x="8192713" y="3228945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Примула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024045A-1265-4A0E-9AB7-F06454BBF893}"/>
              </a:ext>
            </a:extLst>
          </p:cNvPr>
          <p:cNvSpPr/>
          <p:nvPr/>
        </p:nvSpPr>
        <p:spPr>
          <a:xfrm>
            <a:off x="4113727" y="6228186"/>
            <a:ext cx="39329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Фаленопсис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8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F2B9717-7135-408E-A5E2-7D72C8544705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E4F8C-1499-4126-926E-77F60C43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22157F-995C-452A-88F7-AB28F5794655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pic>
        <p:nvPicPr>
          <p:cNvPr id="3074" name="Picture 2" descr="Бальзамин - Самые неприхотливые комнатные цветы">
            <a:extLst>
              <a:ext uri="{FF2B5EF4-FFF2-40B4-BE49-F238E27FC236}">
                <a16:creationId xmlns:a16="http://schemas.microsoft.com/office/drawing/2014/main" id="{2CA47244-8F9D-4279-BB67-2FA8B49A8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4118748"/>
            <a:ext cx="3571875" cy="25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спарагус - Самые неприхотливые комнатные цветы">
            <a:extLst>
              <a:ext uri="{FF2B5EF4-FFF2-40B4-BE49-F238E27FC236}">
                <a16:creationId xmlns:a16="http://schemas.microsoft.com/office/drawing/2014/main" id="{50BAA730-318E-4002-ABF0-FB1A8522B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81" y="4091069"/>
            <a:ext cx="3809809" cy="25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уксия - Самые неприхотливые комнатные цветы">
            <a:extLst>
              <a:ext uri="{FF2B5EF4-FFF2-40B4-BE49-F238E27FC236}">
                <a16:creationId xmlns:a16="http://schemas.microsoft.com/office/drawing/2014/main" id="{7FA79872-E7CB-450D-AEA9-2E5A72C0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18" y="4038780"/>
            <a:ext cx="3809809" cy="25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ланхоэ Блоссфельда - Комнатные цветы, устойчивые к засухе">
            <a:extLst>
              <a:ext uri="{FF2B5EF4-FFF2-40B4-BE49-F238E27FC236}">
                <a16:creationId xmlns:a16="http://schemas.microsoft.com/office/drawing/2014/main" id="{1AC6CC5C-4C3C-425B-829B-737A7DE5C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2" y="1243584"/>
            <a:ext cx="3793224" cy="246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A31CACB-BA88-4E71-8C85-9477169D1C60}"/>
              </a:ext>
            </a:extLst>
          </p:cNvPr>
          <p:cNvSpPr/>
          <p:nvPr/>
        </p:nvSpPr>
        <p:spPr>
          <a:xfrm>
            <a:off x="153708" y="3308604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Каланхое Блоссфельда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Дипладения - Вьющиеся комнатные цветы">
            <a:extLst>
              <a:ext uri="{FF2B5EF4-FFF2-40B4-BE49-F238E27FC236}">
                <a16:creationId xmlns:a16="http://schemas.microsoft.com/office/drawing/2014/main" id="{2F97955B-7396-4C97-B846-3DDD93F4D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84" y="1231432"/>
            <a:ext cx="3789948" cy="253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4A4F8F2-3636-4855-9CEC-75F6FBC493CF}"/>
              </a:ext>
            </a:extLst>
          </p:cNvPr>
          <p:cNvSpPr/>
          <p:nvPr/>
        </p:nvSpPr>
        <p:spPr>
          <a:xfrm>
            <a:off x="4167508" y="3371195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Дипладения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Стефанотис - Вьющиеся комнатные цветы">
            <a:extLst>
              <a:ext uri="{FF2B5EF4-FFF2-40B4-BE49-F238E27FC236}">
                <a16:creationId xmlns:a16="http://schemas.microsoft.com/office/drawing/2014/main" id="{46DCAFC5-DFDC-4DCB-B072-4E6E7B8E8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634" y="1211480"/>
            <a:ext cx="3789948" cy="24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5AB489-0E13-41D3-BE0F-CB78EA35C10B}"/>
              </a:ext>
            </a:extLst>
          </p:cNvPr>
          <p:cNvSpPr/>
          <p:nvPr/>
        </p:nvSpPr>
        <p:spPr>
          <a:xfrm>
            <a:off x="8109358" y="332469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Стефанотис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67359AF-2ECF-42C0-81DF-D109FACF9FDC}"/>
              </a:ext>
            </a:extLst>
          </p:cNvPr>
          <p:cNvSpPr/>
          <p:nvPr/>
        </p:nvSpPr>
        <p:spPr>
          <a:xfrm>
            <a:off x="153707" y="6230832"/>
            <a:ext cx="357187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Бальзамин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FD3C730-78F7-448B-80A4-619C5144200C}"/>
              </a:ext>
            </a:extLst>
          </p:cNvPr>
          <p:cNvSpPr/>
          <p:nvPr/>
        </p:nvSpPr>
        <p:spPr>
          <a:xfrm>
            <a:off x="3985080" y="626003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Аспарагус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37F1BF9-9BD8-4B9F-9181-EB715C91961D}"/>
              </a:ext>
            </a:extLst>
          </p:cNvPr>
          <p:cNvSpPr/>
          <p:nvPr/>
        </p:nvSpPr>
        <p:spPr>
          <a:xfrm>
            <a:off x="8037801" y="623747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Фуксия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19D833-6D0E-4B69-9FD3-B4C4CBBDD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712" y="3989964"/>
            <a:ext cx="3793225" cy="266865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58770F0-951C-459C-AF19-C23E1ABA711B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D5E70C-38E9-4FD6-842F-B710AD83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F1FAA8-1F47-4C22-ABB3-DB1CB9477D23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C6A610-0D9F-4856-B3CC-4896F6D82CFC}"/>
              </a:ext>
            </a:extLst>
          </p:cNvPr>
          <p:cNvSpPr/>
          <p:nvPr/>
        </p:nvSpPr>
        <p:spPr>
          <a:xfrm>
            <a:off x="8192713" y="623083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Антуриум - Комнатные цветы, цветущие круглый год">
            <a:extLst>
              <a:ext uri="{FF2B5EF4-FFF2-40B4-BE49-F238E27FC236}">
                <a16:creationId xmlns:a16="http://schemas.microsoft.com/office/drawing/2014/main" id="{660E4949-D24A-48ED-8198-FDB721DF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13" y="1307548"/>
            <a:ext cx="3793224" cy="2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AA141E-1F56-4175-9AD5-85B477CB68F6}"/>
              </a:ext>
            </a:extLst>
          </p:cNvPr>
          <p:cNvSpPr/>
          <p:nvPr/>
        </p:nvSpPr>
        <p:spPr>
          <a:xfrm>
            <a:off x="8192713" y="343053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Антуриум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Гибискус - Комнатные цветы, цветущие круглый год">
            <a:extLst>
              <a:ext uri="{FF2B5EF4-FFF2-40B4-BE49-F238E27FC236}">
                <a16:creationId xmlns:a16="http://schemas.microsoft.com/office/drawing/2014/main" id="{3E54AC81-D98B-46D9-BC46-DC7E53051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88" y="4012579"/>
            <a:ext cx="3793224" cy="26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FBA8AFC-9B1A-4FE3-B4BF-2C8E917ADA88}"/>
              </a:ext>
            </a:extLst>
          </p:cNvPr>
          <p:cNvSpPr/>
          <p:nvPr/>
        </p:nvSpPr>
        <p:spPr>
          <a:xfrm>
            <a:off x="4199387" y="6221617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Гибискус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Бегония - Комнатные цветы, цветущие круглый год">
            <a:extLst>
              <a:ext uri="{FF2B5EF4-FFF2-40B4-BE49-F238E27FC236}">
                <a16:creationId xmlns:a16="http://schemas.microsoft.com/office/drawing/2014/main" id="{0E73C43C-4175-4FB2-9773-D0153CCB9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61" y="1307549"/>
            <a:ext cx="3784650" cy="2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C617136-F591-4C7B-9999-20272761D9DF}"/>
              </a:ext>
            </a:extLst>
          </p:cNvPr>
          <p:cNvSpPr/>
          <p:nvPr/>
        </p:nvSpPr>
        <p:spPr>
          <a:xfrm>
            <a:off x="4199387" y="343053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Абутилон - Комнатные цветы, цветущие круглый год">
            <a:extLst>
              <a:ext uri="{FF2B5EF4-FFF2-40B4-BE49-F238E27FC236}">
                <a16:creationId xmlns:a16="http://schemas.microsoft.com/office/drawing/2014/main" id="{12C5D1C8-90E4-49D6-82F7-B8ADBF97F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1" y="4012579"/>
            <a:ext cx="3793224" cy="25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E1948-DF1B-4E67-9C8C-042A548A6B3F}"/>
              </a:ext>
            </a:extLst>
          </p:cNvPr>
          <p:cNvSpPr/>
          <p:nvPr/>
        </p:nvSpPr>
        <p:spPr>
          <a:xfrm>
            <a:off x="206061" y="619223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Абутилон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Пеларгония - Комнатные цветы, устойчивые к засухе">
            <a:extLst>
              <a:ext uri="{FF2B5EF4-FFF2-40B4-BE49-F238E27FC236}">
                <a16:creationId xmlns:a16="http://schemas.microsoft.com/office/drawing/2014/main" id="{C663A859-84FA-4062-BD85-C0AC5DFC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5" y="1307548"/>
            <a:ext cx="3784650" cy="25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FE3084A-A4B3-45CD-883F-F7EB861BB11A}"/>
              </a:ext>
            </a:extLst>
          </p:cNvPr>
          <p:cNvSpPr/>
          <p:nvPr/>
        </p:nvSpPr>
        <p:spPr>
          <a:xfrm>
            <a:off x="214635" y="342900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Пеларгония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4670465-58E8-497A-ABAA-7B9E7C710C96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FD370-B45C-4053-A8AD-F1373EF00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78582C-89D8-4A40-9B51-F4EB8D393540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pic>
        <p:nvPicPr>
          <p:cNvPr id="1028" name="Picture 4" descr="Декабрист - Комнатные цветы для детей">
            <a:extLst>
              <a:ext uri="{FF2B5EF4-FFF2-40B4-BE49-F238E27FC236}">
                <a16:creationId xmlns:a16="http://schemas.microsoft.com/office/drawing/2014/main" id="{6F6D71DA-6E0B-4CC6-B207-FC743C88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90" y="4313456"/>
            <a:ext cx="3793224" cy="234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18F347-B257-454F-8130-18C8DFDD1932}"/>
              </a:ext>
            </a:extLst>
          </p:cNvPr>
          <p:cNvSpPr/>
          <p:nvPr/>
        </p:nvSpPr>
        <p:spPr>
          <a:xfrm>
            <a:off x="8175490" y="6258511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Традесканция - Комнатные цветы для детей">
            <a:extLst>
              <a:ext uri="{FF2B5EF4-FFF2-40B4-BE49-F238E27FC236}">
                <a16:creationId xmlns:a16="http://schemas.microsoft.com/office/drawing/2014/main" id="{FEC20F03-238E-4740-8B05-30C693E5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90" y="1280136"/>
            <a:ext cx="3793224" cy="2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B2810C6-38C8-4CDE-B751-AE549115AC98}"/>
              </a:ext>
            </a:extLst>
          </p:cNvPr>
          <p:cNvSpPr/>
          <p:nvPr/>
        </p:nvSpPr>
        <p:spPr>
          <a:xfrm>
            <a:off x="8175490" y="3403427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Традесканция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Фиалка - Комнатные цветы для детей">
            <a:extLst>
              <a:ext uri="{FF2B5EF4-FFF2-40B4-BE49-F238E27FC236}">
                <a16:creationId xmlns:a16="http://schemas.microsoft.com/office/drawing/2014/main" id="{F934B514-0450-4D5F-8E96-D2AF3BF9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88" y="1289199"/>
            <a:ext cx="3793224" cy="2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D2D0FC-2701-4CA0-887E-2CA4F050DEDF}"/>
              </a:ext>
            </a:extLst>
          </p:cNvPr>
          <p:cNvSpPr/>
          <p:nvPr/>
        </p:nvSpPr>
        <p:spPr>
          <a:xfrm>
            <a:off x="4199388" y="3417905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Фиалка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Орхидея - Комнатные цветы для ванной">
            <a:extLst>
              <a:ext uri="{FF2B5EF4-FFF2-40B4-BE49-F238E27FC236}">
                <a16:creationId xmlns:a16="http://schemas.microsoft.com/office/drawing/2014/main" id="{9AF4D296-2108-4338-B20A-C156808E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88" y="4077316"/>
            <a:ext cx="3793224" cy="25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10ACDCE-B5D2-4F4A-8923-E16EBB63FDB8}"/>
              </a:ext>
            </a:extLst>
          </p:cNvPr>
          <p:cNvSpPr/>
          <p:nvPr/>
        </p:nvSpPr>
        <p:spPr>
          <a:xfrm>
            <a:off x="4199388" y="620602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Орхидея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Бальзамин - Комнатные цветы, цветущие круглый год">
            <a:extLst>
              <a:ext uri="{FF2B5EF4-FFF2-40B4-BE49-F238E27FC236}">
                <a16:creationId xmlns:a16="http://schemas.microsoft.com/office/drawing/2014/main" id="{5951BA79-4F16-426E-B1E3-464C0D20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4" y="1289199"/>
            <a:ext cx="3793225" cy="25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6FF2A7-0840-470E-9DD4-E5CFB8C60803}"/>
              </a:ext>
            </a:extLst>
          </p:cNvPr>
          <p:cNvSpPr/>
          <p:nvPr/>
        </p:nvSpPr>
        <p:spPr>
          <a:xfrm>
            <a:off x="223285" y="342900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Бальзамин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Колерия - Комнатные цветы, цветущие круглый год">
            <a:extLst>
              <a:ext uri="{FF2B5EF4-FFF2-40B4-BE49-F238E27FC236}">
                <a16:creationId xmlns:a16="http://schemas.microsoft.com/office/drawing/2014/main" id="{7FB907DC-FD31-4E45-9488-4E6321A41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4" y="3958840"/>
            <a:ext cx="3793225" cy="26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309D2C-3757-4424-97BA-5E4B55F63EC9}"/>
              </a:ext>
            </a:extLst>
          </p:cNvPr>
          <p:cNvSpPr/>
          <p:nvPr/>
        </p:nvSpPr>
        <p:spPr>
          <a:xfrm>
            <a:off x="223284" y="6206021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Колерия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26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6E5317-A2D7-48C7-BE3F-DF905E580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7" y="956429"/>
            <a:ext cx="8802034" cy="5702191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361B650-DBA2-487F-9A97-1CD95C3D7289}"/>
              </a:ext>
            </a:extLst>
          </p:cNvPr>
          <p:cNvSpPr/>
          <p:nvPr/>
        </p:nvSpPr>
        <p:spPr>
          <a:xfrm>
            <a:off x="11426094" y="175146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BAA21A-ECE5-429E-8FFF-473CD80E3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146"/>
            <a:ext cx="11359419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28A45B-CA33-4F92-ABB8-8E7AD9EEBDB5}"/>
              </a:ext>
            </a:extLst>
          </p:cNvPr>
          <p:cNvSpPr txBox="1"/>
          <p:nvPr/>
        </p:nvSpPr>
        <p:spPr>
          <a:xfrm>
            <a:off x="3048208" y="254739"/>
            <a:ext cx="5573805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 В  Е  Т  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9EE0888-2452-4EC4-B3E0-D27F8DF84146}"/>
              </a:ext>
            </a:extLst>
          </p:cNvPr>
          <p:cNvSpPr/>
          <p:nvPr/>
        </p:nvSpPr>
        <p:spPr>
          <a:xfrm>
            <a:off x="9032426" y="956429"/>
            <a:ext cx="2884111" cy="5693866"/>
          </a:xfrm>
          <a:prstGeom prst="rect">
            <a:avLst/>
          </a:prstGeom>
          <a:solidFill>
            <a:srgbClr val="FFFF00">
              <a:alpha val="86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На окне моём цветочки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Очень весело живут.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маленьком садочке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Очутились они тут.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Декабрист разросся классно,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 много места здесь.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Каланхоэ шапкой красной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вновь уже расцвесть.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герань в горшке белеет,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Толстолобик толст как дуб.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алоэ зеленеет,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фиалки все цветут.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Распустились как-то сразу,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много красок в них.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То-то радостно мне глазу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красоток расписных.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 всех об них забочусь,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Поливаю строго в срок.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 встаю короче,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бегу в садок.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Разговариваю нежно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я своим цветком.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моим цветочкам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окне уютном жить,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давать другим росточкам,</a:t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в дом мой приносить</a:t>
            </a:r>
            <a:r>
              <a:rPr lang="ru-RU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400" b="1" i="0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01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B1FFC17-DAA3-463D-8F93-AD927F8EA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39"/>
            <a:ext cx="12413548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77CB4E1-6880-4425-BFC7-2223D5E96F99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DC40CC-EE20-4F00-A1DB-859839E4E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" y="154556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407CDE-23ED-480C-8D65-7F7AD5419357}"/>
              </a:ext>
            </a:extLst>
          </p:cNvPr>
          <p:cNvSpPr txBox="1"/>
          <p:nvPr/>
        </p:nvSpPr>
        <p:spPr>
          <a:xfrm>
            <a:off x="3515335" y="1443319"/>
            <a:ext cx="4114801" cy="76944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09201-36D8-4941-B1F9-15AFAB1C1A7A}"/>
              </a:ext>
            </a:extLst>
          </p:cNvPr>
          <p:cNvSpPr txBox="1"/>
          <p:nvPr/>
        </p:nvSpPr>
        <p:spPr>
          <a:xfrm>
            <a:off x="3241964" y="112679"/>
            <a:ext cx="5337259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  В  Е  Т  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B7387-8B47-4E0C-A53D-549803C077EC}"/>
              </a:ext>
            </a:extLst>
          </p:cNvPr>
          <p:cNvSpPr txBox="1"/>
          <p:nvPr/>
        </p:nvSpPr>
        <p:spPr>
          <a:xfrm>
            <a:off x="6180515" y="3979873"/>
            <a:ext cx="4700913" cy="144655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35AFD2-F22C-46F4-952A-3E72DE1E58AB}"/>
              </a:ext>
            </a:extLst>
          </p:cNvPr>
          <p:cNvSpPr txBox="1"/>
          <p:nvPr/>
        </p:nvSpPr>
        <p:spPr>
          <a:xfrm>
            <a:off x="310908" y="4011333"/>
            <a:ext cx="4464992" cy="1446550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</a:t>
            </a:r>
          </a:p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ЦВЕТЫ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D98EE8C-87F3-4CDE-82B0-1E7D336C13AF}"/>
              </a:ext>
            </a:extLst>
          </p:cNvPr>
          <p:cNvCxnSpPr/>
          <p:nvPr/>
        </p:nvCxnSpPr>
        <p:spPr>
          <a:xfrm>
            <a:off x="5572735" y="2286000"/>
            <a:ext cx="0" cy="7171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FF50BA5-9432-4021-964B-6761842B5C0E}"/>
              </a:ext>
            </a:extLst>
          </p:cNvPr>
          <p:cNvCxnSpPr>
            <a:cxnSpLocks/>
          </p:cNvCxnSpPr>
          <p:nvPr/>
        </p:nvCxnSpPr>
        <p:spPr>
          <a:xfrm flipV="1">
            <a:off x="3403178" y="3003176"/>
            <a:ext cx="4700916" cy="3146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3A27EB9-E4F7-4E69-A9A5-5A9A44D28BBB}"/>
              </a:ext>
            </a:extLst>
          </p:cNvPr>
          <p:cNvCxnSpPr>
            <a:cxnSpLocks/>
          </p:cNvCxnSpPr>
          <p:nvPr/>
        </p:nvCxnSpPr>
        <p:spPr>
          <a:xfrm>
            <a:off x="3403178" y="3034636"/>
            <a:ext cx="0" cy="976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646DF7F-404D-4CB4-AA17-F9BE0D5751FF}"/>
              </a:ext>
            </a:extLst>
          </p:cNvPr>
          <p:cNvCxnSpPr>
            <a:cxnSpLocks/>
          </p:cNvCxnSpPr>
          <p:nvPr/>
        </p:nvCxnSpPr>
        <p:spPr>
          <a:xfrm>
            <a:off x="8104094" y="3003176"/>
            <a:ext cx="0" cy="9766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48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6871F5-3EBE-4EBF-9E31-C3130D12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0" y="94130"/>
            <a:ext cx="11168840" cy="64013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09133F-A398-4F46-A44D-345A265B8B2E}"/>
              </a:ext>
            </a:extLst>
          </p:cNvPr>
          <p:cNvSpPr/>
          <p:nvPr/>
        </p:nvSpPr>
        <p:spPr>
          <a:xfrm>
            <a:off x="4118342" y="121809"/>
            <a:ext cx="3955315" cy="584775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05B5107-A651-47B1-8F5E-BE17FA2B1615}"/>
              </a:ext>
            </a:extLst>
          </p:cNvPr>
          <p:cNvSpPr/>
          <p:nvPr/>
        </p:nvSpPr>
        <p:spPr>
          <a:xfrm>
            <a:off x="11418140" y="121809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38" name="Picture 14" descr="https://i01.fotocdn.net/s130/5b245b1f0ea37ba7/public_pin_l/2931582001.jpg">
            <a:extLst>
              <a:ext uri="{FF2B5EF4-FFF2-40B4-BE49-F238E27FC236}">
                <a16:creationId xmlns:a16="http://schemas.microsoft.com/office/drawing/2014/main" id="{3080E502-A1AB-4F4F-AB6A-55CC51E9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80" y="950976"/>
            <a:ext cx="3881315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vosadu-li-vogorode.ru/wp-content/uploads/9/8/7/9872018f700911a9c6abe91a28b461e0.jpeg">
            <a:extLst>
              <a:ext uri="{FF2B5EF4-FFF2-40B4-BE49-F238E27FC236}">
                <a16:creationId xmlns:a16="http://schemas.microsoft.com/office/drawing/2014/main" id="{BF01580C-C804-4EBB-ACB8-79949020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81" y="950976"/>
            <a:ext cx="4153027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get.pxhere.com/photo/nature-plant-flower-petal-bloom-tulip-spring-flowers-tulips-flowering-plant-lily-family-plant-stem-land-plant-796629.jpg">
            <a:extLst>
              <a:ext uri="{FF2B5EF4-FFF2-40B4-BE49-F238E27FC236}">
                <a16:creationId xmlns:a16="http://schemas.microsoft.com/office/drawing/2014/main" id="{AEB849EF-052C-4CD9-8277-565D5147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466" y="771707"/>
            <a:ext cx="3325526" cy="55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8548F01-7099-4B0A-8FD5-309CD824E826}"/>
              </a:ext>
            </a:extLst>
          </p:cNvPr>
          <p:cNvSpPr/>
          <p:nvPr/>
        </p:nvSpPr>
        <p:spPr>
          <a:xfrm>
            <a:off x="4540279" y="6055554"/>
            <a:ext cx="3881315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C320C5A-0482-4394-895E-1F93CC290750}"/>
              </a:ext>
            </a:extLst>
          </p:cNvPr>
          <p:cNvSpPr/>
          <p:nvPr/>
        </p:nvSpPr>
        <p:spPr>
          <a:xfrm>
            <a:off x="8554465" y="6076340"/>
            <a:ext cx="357990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Тюльпан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5482D6-3923-40CE-AE8D-8EA1955CBD1C}"/>
              </a:ext>
            </a:extLst>
          </p:cNvPr>
          <p:cNvSpPr/>
          <p:nvPr/>
        </p:nvSpPr>
        <p:spPr>
          <a:xfrm>
            <a:off x="254380" y="6074955"/>
            <a:ext cx="403151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Гладиолус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6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get.pxhere.com/photo/plant-flower-petal-bloom-rose-garden-floribunda-rose-bloom-flowering-plant-garden-roses-rose-family-obersch-nenfeld-land-plant-rosa-centifolia-rose-order-rosenbl-te-klostergarten-824517.jpg">
            <a:extLst>
              <a:ext uri="{FF2B5EF4-FFF2-40B4-BE49-F238E27FC236}">
                <a16:creationId xmlns:a16="http://schemas.microsoft.com/office/drawing/2014/main" id="{8D269332-B15B-4721-B72D-FD9800BF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75" y="876089"/>
            <a:ext cx="3750188" cy="24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0A3D7FA-03CC-434E-8315-679E08877CD9}"/>
              </a:ext>
            </a:extLst>
          </p:cNvPr>
          <p:cNvSpPr/>
          <p:nvPr/>
        </p:nvSpPr>
        <p:spPr>
          <a:xfrm>
            <a:off x="11418140" y="121809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15D74C-6638-4991-A6D9-1B65CE22A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0" y="94130"/>
            <a:ext cx="11168840" cy="6401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8AACFB-9F00-4A9E-AC0E-4A2594C2BBAE}"/>
              </a:ext>
            </a:extLst>
          </p:cNvPr>
          <p:cNvSpPr/>
          <p:nvPr/>
        </p:nvSpPr>
        <p:spPr>
          <a:xfrm>
            <a:off x="4118342" y="121809"/>
            <a:ext cx="3955315" cy="584775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</a:t>
            </a:r>
          </a:p>
        </p:txBody>
      </p:sp>
      <p:pic>
        <p:nvPicPr>
          <p:cNvPr id="3074" name="Picture 2" descr="Левизия">
            <a:extLst>
              <a:ext uri="{FF2B5EF4-FFF2-40B4-BE49-F238E27FC236}">
                <a16:creationId xmlns:a16="http://schemas.microsoft.com/office/drawing/2014/main" id="{97E7782E-6E15-4BF1-8C35-88AF4C33A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" y="839514"/>
            <a:ext cx="3793224" cy="23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E34B7BB-B979-4532-AB7A-9274F011E035}"/>
              </a:ext>
            </a:extLst>
          </p:cNvPr>
          <p:cNvSpPr/>
          <p:nvPr/>
        </p:nvSpPr>
        <p:spPr>
          <a:xfrm>
            <a:off x="206063" y="2838477"/>
            <a:ext cx="384048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Левизия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Делосперма">
            <a:extLst>
              <a:ext uri="{FF2B5EF4-FFF2-40B4-BE49-F238E27FC236}">
                <a16:creationId xmlns:a16="http://schemas.microsoft.com/office/drawing/2014/main" id="{AD2AF468-4531-4593-836E-A1DDBA6DA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3" y="3625974"/>
            <a:ext cx="3793224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0F2D7F4-6CB7-4122-956E-426A14B30D3B}"/>
              </a:ext>
            </a:extLst>
          </p:cNvPr>
          <p:cNvSpPr/>
          <p:nvPr/>
        </p:nvSpPr>
        <p:spPr>
          <a:xfrm>
            <a:off x="206063" y="6102414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Делосперма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Родохитон">
            <a:extLst>
              <a:ext uri="{FF2B5EF4-FFF2-40B4-BE49-F238E27FC236}">
                <a16:creationId xmlns:a16="http://schemas.microsoft.com/office/drawing/2014/main" id="{64BB4761-C919-4D65-9C25-7478F2B0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2" y="3619414"/>
            <a:ext cx="3793224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6719ED-CCE4-4572-BC0E-06AA611DEB4A}"/>
              </a:ext>
            </a:extLst>
          </p:cNvPr>
          <p:cNvSpPr/>
          <p:nvPr/>
        </p:nvSpPr>
        <p:spPr>
          <a:xfrm>
            <a:off x="4118342" y="610513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Родохитон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701753-E9C9-49BF-8112-9B8658A6123A}"/>
              </a:ext>
            </a:extLst>
          </p:cNvPr>
          <p:cNvSpPr/>
          <p:nvPr/>
        </p:nvSpPr>
        <p:spPr>
          <a:xfrm>
            <a:off x="8095175" y="2874699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4" name="Picture 12" descr="Малопа">
            <a:extLst>
              <a:ext uri="{FF2B5EF4-FFF2-40B4-BE49-F238E27FC236}">
                <a16:creationId xmlns:a16="http://schemas.microsoft.com/office/drawing/2014/main" id="{0DD857EC-000D-4B78-AC1D-2AEDDE56D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21" y="3625974"/>
            <a:ext cx="3793224" cy="286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12EDEC-4CB2-4CC5-AA04-F52BE9AA9EEE}"/>
              </a:ext>
            </a:extLst>
          </p:cNvPr>
          <p:cNvSpPr/>
          <p:nvPr/>
        </p:nvSpPr>
        <p:spPr>
          <a:xfrm>
            <a:off x="8030621" y="609330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www.remontbp.com/wp-content/uploads/2015/10/4107.jpg">
            <a:extLst>
              <a:ext uri="{FF2B5EF4-FFF2-40B4-BE49-F238E27FC236}">
                <a16:creationId xmlns:a16="http://schemas.microsoft.com/office/drawing/2014/main" id="{BF4B714B-0D62-487F-8D48-A04F4956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3" y="767892"/>
            <a:ext cx="3793223" cy="24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A5447B-50A3-483F-9717-0AC654126387}"/>
              </a:ext>
            </a:extLst>
          </p:cNvPr>
          <p:cNvSpPr/>
          <p:nvPr/>
        </p:nvSpPr>
        <p:spPr>
          <a:xfrm>
            <a:off x="4118342" y="2855459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6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C1DE409-388D-48F4-ABBA-3AF014BDDEDC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681853-D6F7-427E-9234-F11A65E5C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pic>
        <p:nvPicPr>
          <p:cNvPr id="1032" name="Picture 8" descr="Рододендрон">
            <a:extLst>
              <a:ext uri="{FF2B5EF4-FFF2-40B4-BE49-F238E27FC236}">
                <a16:creationId xmlns:a16="http://schemas.microsoft.com/office/drawing/2014/main" id="{DB2CBAAC-22C6-4BD1-8FA9-CCB4076D2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" y="1029927"/>
            <a:ext cx="3803142" cy="239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ортензия">
            <a:extLst>
              <a:ext uri="{FF2B5EF4-FFF2-40B4-BE49-F238E27FC236}">
                <a16:creationId xmlns:a16="http://schemas.microsoft.com/office/drawing/2014/main" id="{ED7A1B0E-4A61-4F5A-9053-4BE4DBCB2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8" y="3619413"/>
            <a:ext cx="3803142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21D71E3-0ED1-4F59-9117-481D3694AF6F}"/>
              </a:ext>
            </a:extLst>
          </p:cNvPr>
          <p:cNvSpPr/>
          <p:nvPr/>
        </p:nvSpPr>
        <p:spPr>
          <a:xfrm>
            <a:off x="413016" y="303853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Рододендрон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82EF28-864C-4FAF-986D-5EF082117909}"/>
              </a:ext>
            </a:extLst>
          </p:cNvPr>
          <p:cNvSpPr/>
          <p:nvPr/>
        </p:nvSpPr>
        <p:spPr>
          <a:xfrm>
            <a:off x="413016" y="615262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Гортензия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Ранункулюс">
            <a:extLst>
              <a:ext uri="{FF2B5EF4-FFF2-40B4-BE49-F238E27FC236}">
                <a16:creationId xmlns:a16="http://schemas.microsoft.com/office/drawing/2014/main" id="{540AAF47-7489-4B8A-9FD6-7385E142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36" y="1029927"/>
            <a:ext cx="3793224" cy="2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EAB1D45-5FCF-4727-9AC4-C846F5F46B0C}"/>
              </a:ext>
            </a:extLst>
          </p:cNvPr>
          <p:cNvSpPr/>
          <p:nvPr/>
        </p:nvSpPr>
        <p:spPr>
          <a:xfrm>
            <a:off x="4340136" y="3038532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Ранункулюс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Биденс">
            <a:extLst>
              <a:ext uri="{FF2B5EF4-FFF2-40B4-BE49-F238E27FC236}">
                <a16:creationId xmlns:a16="http://schemas.microsoft.com/office/drawing/2014/main" id="{13CE3520-5F3B-4AB9-B9E0-1FA4459C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136" y="3629534"/>
            <a:ext cx="3793224" cy="29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3B84CDD-2FE8-44FF-8B4A-4CFC806C38EB}"/>
              </a:ext>
            </a:extLst>
          </p:cNvPr>
          <p:cNvSpPr/>
          <p:nvPr/>
        </p:nvSpPr>
        <p:spPr>
          <a:xfrm>
            <a:off x="4340136" y="6143478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Биденс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0" name="Picture 16" descr="Анютины глазки">
            <a:extLst>
              <a:ext uri="{FF2B5EF4-FFF2-40B4-BE49-F238E27FC236}">
                <a16:creationId xmlns:a16="http://schemas.microsoft.com/office/drawing/2014/main" id="{130F59D0-69DD-4837-81B8-F022A935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256" y="1029927"/>
            <a:ext cx="3718681" cy="24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49E6AA-AE75-4672-80DC-1477305BBC9F}"/>
              </a:ext>
            </a:extLst>
          </p:cNvPr>
          <p:cNvSpPr/>
          <p:nvPr/>
        </p:nvSpPr>
        <p:spPr>
          <a:xfrm>
            <a:off x="8267256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Анютины глазки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 descr="Лилии">
            <a:extLst>
              <a:ext uri="{FF2B5EF4-FFF2-40B4-BE49-F238E27FC236}">
                <a16:creationId xmlns:a16="http://schemas.microsoft.com/office/drawing/2014/main" id="{36998E02-A9A7-4223-B90F-8B5E7EBB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423" y="3619413"/>
            <a:ext cx="3718681" cy="29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068E161-2B09-41CC-9447-14800FD62124}"/>
              </a:ext>
            </a:extLst>
          </p:cNvPr>
          <p:cNvSpPr/>
          <p:nvPr/>
        </p:nvSpPr>
        <p:spPr>
          <a:xfrm>
            <a:off x="8291423" y="6120217"/>
            <a:ext cx="369451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Лилии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AF64340-1B69-4C4F-856D-649F7459072A}"/>
              </a:ext>
            </a:extLst>
          </p:cNvPr>
          <p:cNvSpPr/>
          <p:nvPr/>
        </p:nvSpPr>
        <p:spPr>
          <a:xfrm>
            <a:off x="4118342" y="254739"/>
            <a:ext cx="3955315" cy="584775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</a:t>
            </a:r>
          </a:p>
        </p:txBody>
      </p:sp>
    </p:spTree>
    <p:extLst>
      <p:ext uri="{BB962C8B-B14F-4D97-AF65-F5344CB8AC3E}">
        <p14:creationId xmlns:p14="http://schemas.microsoft.com/office/powerpoint/2010/main" val="282311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1C56EE93-0360-4F76-9DED-F2C52CDA40AB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868D2-20C8-4850-AB61-16BB51482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374ABEC-7626-4B56-8171-0D913F876A78}"/>
              </a:ext>
            </a:extLst>
          </p:cNvPr>
          <p:cNvSpPr/>
          <p:nvPr/>
        </p:nvSpPr>
        <p:spPr>
          <a:xfrm>
            <a:off x="4118342" y="227058"/>
            <a:ext cx="3955315" cy="584775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</a:t>
            </a:r>
          </a:p>
        </p:txBody>
      </p:sp>
      <p:pic>
        <p:nvPicPr>
          <p:cNvPr id="2050" name="Picture 2" descr="Вербена">
            <a:extLst>
              <a:ext uri="{FF2B5EF4-FFF2-40B4-BE49-F238E27FC236}">
                <a16:creationId xmlns:a16="http://schemas.microsoft.com/office/drawing/2014/main" id="{A4DDDF33-127F-4DF5-8D3E-C470D38FB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1005840"/>
            <a:ext cx="3793224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29674CF-A6A4-4991-A097-E4DCCB6A065D}"/>
              </a:ext>
            </a:extLst>
          </p:cNvPr>
          <p:cNvSpPr/>
          <p:nvPr/>
        </p:nvSpPr>
        <p:spPr>
          <a:xfrm>
            <a:off x="153708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Вербена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Петуния">
            <a:extLst>
              <a:ext uri="{FF2B5EF4-FFF2-40B4-BE49-F238E27FC236}">
                <a16:creationId xmlns:a16="http://schemas.microsoft.com/office/drawing/2014/main" id="{CF577576-036A-4BE7-81F5-259EB3F8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3595326"/>
            <a:ext cx="3793224" cy="2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BD6645-6D82-42F5-984C-9BEC1167925A}"/>
              </a:ext>
            </a:extLst>
          </p:cNvPr>
          <p:cNvSpPr/>
          <p:nvPr/>
        </p:nvSpPr>
        <p:spPr>
          <a:xfrm>
            <a:off x="153708" y="603726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Вигна Каракалла">
            <a:extLst>
              <a:ext uri="{FF2B5EF4-FFF2-40B4-BE49-F238E27FC236}">
                <a16:creationId xmlns:a16="http://schemas.microsoft.com/office/drawing/2014/main" id="{500741E8-821B-4B64-AD1E-18BF1B69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3" y="1005841"/>
            <a:ext cx="3793224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474AD96-58D8-4640-B846-0474665AE007}"/>
              </a:ext>
            </a:extLst>
          </p:cNvPr>
          <p:cNvSpPr/>
          <p:nvPr/>
        </p:nvSpPr>
        <p:spPr>
          <a:xfrm>
            <a:off x="4118342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Вигна Каракалла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Кортадерия">
            <a:extLst>
              <a:ext uri="{FF2B5EF4-FFF2-40B4-BE49-F238E27FC236}">
                <a16:creationId xmlns:a16="http://schemas.microsoft.com/office/drawing/2014/main" id="{E8B3FBEB-5E5C-4F99-8FA8-B5C4C135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26" y="3595326"/>
            <a:ext cx="3793224" cy="2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000CAA5-CBF4-450A-9BEA-58BBD9862881}"/>
              </a:ext>
            </a:extLst>
          </p:cNvPr>
          <p:cNvSpPr/>
          <p:nvPr/>
        </p:nvSpPr>
        <p:spPr>
          <a:xfrm>
            <a:off x="4142726" y="605778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Кортадерия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Ятрышник">
            <a:extLst>
              <a:ext uri="{FF2B5EF4-FFF2-40B4-BE49-F238E27FC236}">
                <a16:creationId xmlns:a16="http://schemas.microsoft.com/office/drawing/2014/main" id="{4C4B3663-6663-4C36-B3DB-656AE3AC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657" y="1048601"/>
            <a:ext cx="3815201" cy="238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38B6FD6-36E4-4EA9-9D74-4832A7DC667E}"/>
              </a:ext>
            </a:extLst>
          </p:cNvPr>
          <p:cNvSpPr/>
          <p:nvPr/>
        </p:nvSpPr>
        <p:spPr>
          <a:xfrm>
            <a:off x="8073656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Ятрышник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Доротеантус">
            <a:extLst>
              <a:ext uri="{FF2B5EF4-FFF2-40B4-BE49-F238E27FC236}">
                <a16:creationId xmlns:a16="http://schemas.microsoft.com/office/drawing/2014/main" id="{A7D6C4AB-9938-4196-B54C-F5E69B03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80" y="3638088"/>
            <a:ext cx="3793224" cy="28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10D386C-5164-454F-8133-8AE73F5EBD25}"/>
              </a:ext>
            </a:extLst>
          </p:cNvPr>
          <p:cNvSpPr/>
          <p:nvPr/>
        </p:nvSpPr>
        <p:spPr>
          <a:xfrm>
            <a:off x="8073656" y="600810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Доротеантус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1B74403-ECBC-4B01-A9CF-D1A9B746B6F0}"/>
              </a:ext>
            </a:extLst>
          </p:cNvPr>
          <p:cNvSpPr/>
          <p:nvPr/>
        </p:nvSpPr>
        <p:spPr>
          <a:xfrm>
            <a:off x="11295654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90BF4-ABBF-4DC4-84A3-EFBDBB45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4" y="199379"/>
            <a:ext cx="11168840" cy="64013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DD6EB3-4604-4ACA-A8B9-4CA5F33F91DD}"/>
              </a:ext>
            </a:extLst>
          </p:cNvPr>
          <p:cNvSpPr/>
          <p:nvPr/>
        </p:nvSpPr>
        <p:spPr>
          <a:xfrm>
            <a:off x="3553565" y="227058"/>
            <a:ext cx="3955315" cy="584775"/>
          </a:xfrm>
          <a:prstGeom prst="rect">
            <a:avLst/>
          </a:prstGeom>
          <a:solidFill>
            <a:srgbClr val="FF66F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</a:t>
            </a:r>
          </a:p>
        </p:txBody>
      </p:sp>
      <p:pic>
        <p:nvPicPr>
          <p:cNvPr id="4098" name="Picture 2" descr="Трахелиум">
            <a:extLst>
              <a:ext uri="{FF2B5EF4-FFF2-40B4-BE49-F238E27FC236}">
                <a16:creationId xmlns:a16="http://schemas.microsoft.com/office/drawing/2014/main" id="{182739B5-572F-4D93-AC9E-4686B9FF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" y="996696"/>
            <a:ext cx="3818919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ютик">
            <a:extLst>
              <a:ext uri="{FF2B5EF4-FFF2-40B4-BE49-F238E27FC236}">
                <a16:creationId xmlns:a16="http://schemas.microsoft.com/office/drawing/2014/main" id="{3966ECBD-8D7B-4A5E-8EAD-68C18FDA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9" y="1107377"/>
            <a:ext cx="3788371" cy="23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Тубероза (полиантес)">
            <a:extLst>
              <a:ext uri="{FF2B5EF4-FFF2-40B4-BE49-F238E27FC236}">
                <a16:creationId xmlns:a16="http://schemas.microsoft.com/office/drawing/2014/main" id="{CA5024D9-BAE2-492D-AF34-DF95E3B5D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4" y="3696864"/>
            <a:ext cx="3923202" cy="296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енстемон">
            <a:extLst>
              <a:ext uri="{FF2B5EF4-FFF2-40B4-BE49-F238E27FC236}">
                <a16:creationId xmlns:a16="http://schemas.microsoft.com/office/drawing/2014/main" id="{6FDABF4C-6277-48E7-893A-89954B516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49" y="3710067"/>
            <a:ext cx="3788370" cy="2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Долихос">
            <a:extLst>
              <a:ext uri="{FF2B5EF4-FFF2-40B4-BE49-F238E27FC236}">
                <a16:creationId xmlns:a16="http://schemas.microsoft.com/office/drawing/2014/main" id="{3CC7F9D6-D200-4C3B-B39C-95A37C22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72" y="1107377"/>
            <a:ext cx="3815336" cy="232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Ясенец">
            <a:extLst>
              <a:ext uri="{FF2B5EF4-FFF2-40B4-BE49-F238E27FC236}">
                <a16:creationId xmlns:a16="http://schemas.microsoft.com/office/drawing/2014/main" id="{39E957A5-57F7-41C7-8746-58D146453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198" y="3710067"/>
            <a:ext cx="3843010" cy="296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D1ED01-4C61-4E9D-9774-A0DF861658BD}"/>
              </a:ext>
            </a:extLst>
          </p:cNvPr>
          <p:cNvSpPr/>
          <p:nvPr/>
        </p:nvSpPr>
        <p:spPr>
          <a:xfrm>
            <a:off x="153708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Трахелиум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579390-494F-430B-B7A3-28798A4ABD69}"/>
              </a:ext>
            </a:extLst>
          </p:cNvPr>
          <p:cNvSpPr/>
          <p:nvPr/>
        </p:nvSpPr>
        <p:spPr>
          <a:xfrm>
            <a:off x="4148839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Лютик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060BC9-C36A-4E31-B07C-884C0040A0C2}"/>
              </a:ext>
            </a:extLst>
          </p:cNvPr>
          <p:cNvSpPr/>
          <p:nvPr/>
        </p:nvSpPr>
        <p:spPr>
          <a:xfrm>
            <a:off x="8141984" y="3028890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Долихос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CD4F7F4-2CEA-4D15-9A0D-7A01CA719443}"/>
              </a:ext>
            </a:extLst>
          </p:cNvPr>
          <p:cNvSpPr/>
          <p:nvPr/>
        </p:nvSpPr>
        <p:spPr>
          <a:xfrm>
            <a:off x="103217" y="6286350"/>
            <a:ext cx="3923201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Тубероза (полиантес)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0805E0-0D7C-4150-B354-43E039BBBB10}"/>
              </a:ext>
            </a:extLst>
          </p:cNvPr>
          <p:cNvSpPr/>
          <p:nvPr/>
        </p:nvSpPr>
        <p:spPr>
          <a:xfrm>
            <a:off x="4174495" y="6273336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Пенстемон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5F891-869F-4686-8FC3-5F7716AAB4E5}"/>
              </a:ext>
            </a:extLst>
          </p:cNvPr>
          <p:cNvSpPr/>
          <p:nvPr/>
        </p:nvSpPr>
        <p:spPr>
          <a:xfrm>
            <a:off x="8083140" y="6273335"/>
            <a:ext cx="385206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Полив - Уход за пеларгонией (геранью)">
            <a:extLst>
              <a:ext uri="{FF2B5EF4-FFF2-40B4-BE49-F238E27FC236}">
                <a16:creationId xmlns:a16="http://schemas.microsoft.com/office/drawing/2014/main" id="{8A2C071E-C85C-4561-9EC9-BBBC1C9F7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030" y="1030600"/>
            <a:ext cx="3487515" cy="2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Пеларгония (герань) - фото">
            <a:extLst>
              <a:ext uri="{FF2B5EF4-FFF2-40B4-BE49-F238E27FC236}">
                <a16:creationId xmlns:a16="http://schemas.microsoft.com/office/drawing/2014/main" id="{3D9ACB41-5761-4DF4-B973-6C875801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77" y="925266"/>
            <a:ext cx="3725846" cy="249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5CF2820-CE55-41DB-AF03-1F88F8DC8BF5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01361-9CA0-4B17-BB39-7F362084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C8F4B-78D7-467E-A536-82567B7F5DC4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sp>
        <p:nvSpPr>
          <p:cNvPr id="8" name="AutoShape 8" descr="https://chastichkadobra.ru/wp-content/uploads/2021/05/post_5d3b23c55c7b5.jpg">
            <a:extLst>
              <a:ext uri="{FF2B5EF4-FFF2-40B4-BE49-F238E27FC236}">
                <a16:creationId xmlns:a16="http://schemas.microsoft.com/office/drawing/2014/main" id="{E0B71D53-ED2A-4385-86D6-3337811ECF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21044" y="15240"/>
            <a:ext cx="3901504" cy="39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Использование пеларгонии (герани)">
            <a:extLst>
              <a:ext uri="{FF2B5EF4-FFF2-40B4-BE49-F238E27FC236}">
                <a16:creationId xmlns:a16="http://schemas.microsoft.com/office/drawing/2014/main" id="{A85AA3CA-3740-4341-9C4F-C1C5D6D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1011595"/>
            <a:ext cx="4210120" cy="24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A73B24-C2B9-4098-BF47-1859A9FDBC88}"/>
              </a:ext>
            </a:extLst>
          </p:cNvPr>
          <p:cNvSpPr/>
          <p:nvPr/>
        </p:nvSpPr>
        <p:spPr>
          <a:xfrm>
            <a:off x="153708" y="3514752"/>
            <a:ext cx="1183222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Герань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4" name="Picture 22" descr="https://2sotki.ru/wp-content/uploads/5/4/7/547d5328686235feb52198d1b1115894.jpg">
            <a:extLst>
              <a:ext uri="{FF2B5EF4-FFF2-40B4-BE49-F238E27FC236}">
                <a16:creationId xmlns:a16="http://schemas.microsoft.com/office/drawing/2014/main" id="{D7970C66-CA2D-4792-A9A6-8D1C3374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8" y="4013249"/>
            <a:ext cx="3347989" cy="24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2sotki.ru/wp-content/uploads/f/1/f/f1fd7c7d4b25e922183951434bcb6f8d.jpg">
            <a:extLst>
              <a:ext uri="{FF2B5EF4-FFF2-40B4-BE49-F238E27FC236}">
                <a16:creationId xmlns:a16="http://schemas.microsoft.com/office/drawing/2014/main" id="{F8021835-6BA8-4289-880A-FC78222F9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09" y="3996067"/>
            <a:ext cx="2842352" cy="24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D19D8D-7F52-4D76-A4AC-5A45F36FEA04}"/>
              </a:ext>
            </a:extLst>
          </p:cNvPr>
          <p:cNvSpPr/>
          <p:nvPr/>
        </p:nvSpPr>
        <p:spPr>
          <a:xfrm>
            <a:off x="153708" y="6448069"/>
            <a:ext cx="1183222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8" name="Picture 26" descr="https://2sotki.ru/wp-content/uploads/a/c/6/ac66c64e9cff12b3f99cbf0137e74792.jpg">
            <a:extLst>
              <a:ext uri="{FF2B5EF4-FFF2-40B4-BE49-F238E27FC236}">
                <a16:creationId xmlns:a16="http://schemas.microsoft.com/office/drawing/2014/main" id="{83240F1B-B071-49F0-BE16-638BFC04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73" y="3996067"/>
            <a:ext cx="2842352" cy="24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s://1semena.ru/wa-data/public/shop/products/46/82/38246/images/65186/65186.970.jpg">
            <a:extLst>
              <a:ext uri="{FF2B5EF4-FFF2-40B4-BE49-F238E27FC236}">
                <a16:creationId xmlns:a16="http://schemas.microsoft.com/office/drawing/2014/main" id="{81D9BB07-5BFF-4DF9-8E1A-92CD269DE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934" y="4028362"/>
            <a:ext cx="2452002" cy="24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49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F5CF2820-CE55-41DB-AF03-1F88F8DC8BF5}"/>
              </a:ext>
            </a:extLst>
          </p:cNvPr>
          <p:cNvSpPr/>
          <p:nvPr/>
        </p:nvSpPr>
        <p:spPr>
          <a:xfrm>
            <a:off x="11322548" y="247844"/>
            <a:ext cx="663389" cy="59167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01361-9CA0-4B17-BB39-7F362084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08" y="199379"/>
            <a:ext cx="11168840" cy="640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C8F4B-78D7-467E-A536-82567B7F5DC4}"/>
              </a:ext>
            </a:extLst>
          </p:cNvPr>
          <p:cNvSpPr txBox="1"/>
          <p:nvPr/>
        </p:nvSpPr>
        <p:spPr>
          <a:xfrm>
            <a:off x="2951226" y="227058"/>
            <a:ext cx="5573805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КОМНАТНЫЕ ЦВЕТЫ</a:t>
            </a:r>
          </a:p>
        </p:txBody>
      </p:sp>
      <p:pic>
        <p:nvPicPr>
          <p:cNvPr id="5122" name="Picture 2" descr="Кливия - Ядовитые комнатные растения">
            <a:extLst>
              <a:ext uri="{FF2B5EF4-FFF2-40B4-BE49-F238E27FC236}">
                <a16:creationId xmlns:a16="http://schemas.microsoft.com/office/drawing/2014/main" id="{CC4A718C-A125-4DB7-80E8-91A30471F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9" y="974653"/>
            <a:ext cx="3942804" cy="26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роваллия - Ядовитые комнатные растения">
            <a:extLst>
              <a:ext uri="{FF2B5EF4-FFF2-40B4-BE49-F238E27FC236}">
                <a16:creationId xmlns:a16="http://schemas.microsoft.com/office/drawing/2014/main" id="{019B37EA-802C-406A-8227-11110D4F9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5" y="3738328"/>
            <a:ext cx="3942804" cy="26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егония - Комнатные растения для детей">
            <a:extLst>
              <a:ext uri="{FF2B5EF4-FFF2-40B4-BE49-F238E27FC236}">
                <a16:creationId xmlns:a16="http://schemas.microsoft.com/office/drawing/2014/main" id="{F9787D93-454A-44EA-B30B-0D041A1E5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89" y="3738328"/>
            <a:ext cx="3942804" cy="26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Ипомея - Вьющиеся комнатные растения">
            <a:extLst>
              <a:ext uri="{FF2B5EF4-FFF2-40B4-BE49-F238E27FC236}">
                <a16:creationId xmlns:a16="http://schemas.microsoft.com/office/drawing/2014/main" id="{AD45B5B5-76EE-418C-AA3E-14C5D5BE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590" y="974652"/>
            <a:ext cx="3942804" cy="270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Хойя - Вьющиеся комнатные растения">
            <a:extLst>
              <a:ext uri="{FF2B5EF4-FFF2-40B4-BE49-F238E27FC236}">
                <a16:creationId xmlns:a16="http://schemas.microsoft.com/office/drawing/2014/main" id="{60A2581A-E648-4160-9D9F-5C847AD9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72" y="3738328"/>
            <a:ext cx="3804723" cy="26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Жасмин - Комнатные растения цветущие круглый год">
            <a:extLst>
              <a:ext uri="{FF2B5EF4-FFF2-40B4-BE49-F238E27FC236}">
                <a16:creationId xmlns:a16="http://schemas.microsoft.com/office/drawing/2014/main" id="{512A5141-F507-47AE-B61D-DD034146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472" y="915951"/>
            <a:ext cx="3804723" cy="26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BC51CA8-BC5E-4E90-8EA1-F6AF0CCD96F2}"/>
              </a:ext>
            </a:extLst>
          </p:cNvPr>
          <p:cNvSpPr/>
          <p:nvPr/>
        </p:nvSpPr>
        <p:spPr>
          <a:xfrm>
            <a:off x="8238971" y="3203079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Жасмин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44943F-D63C-45AC-B0AB-163DAC8826FA}"/>
              </a:ext>
            </a:extLst>
          </p:cNvPr>
          <p:cNvSpPr/>
          <p:nvPr/>
        </p:nvSpPr>
        <p:spPr>
          <a:xfrm>
            <a:off x="8238971" y="5966754"/>
            <a:ext cx="379322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Хойя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5E5897-8D62-4A78-B6DC-64E5DB60170E}"/>
              </a:ext>
            </a:extLst>
          </p:cNvPr>
          <p:cNvSpPr/>
          <p:nvPr/>
        </p:nvSpPr>
        <p:spPr>
          <a:xfrm>
            <a:off x="4158089" y="3244775"/>
            <a:ext cx="394280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Ипомея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D19D8D-7F52-4D76-A4AC-5A45F36FEA04}"/>
              </a:ext>
            </a:extLst>
          </p:cNvPr>
          <p:cNvSpPr/>
          <p:nvPr/>
        </p:nvSpPr>
        <p:spPr>
          <a:xfrm>
            <a:off x="4199388" y="5966754"/>
            <a:ext cx="39015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Бегония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4843B7-7173-4F34-8FCE-BA5C520A0A2A}"/>
              </a:ext>
            </a:extLst>
          </p:cNvPr>
          <p:cNvSpPr/>
          <p:nvPr/>
        </p:nvSpPr>
        <p:spPr>
          <a:xfrm>
            <a:off x="159805" y="5966754"/>
            <a:ext cx="394820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Броваллия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AA73B24-C2B9-4098-BF47-1859A9FDBC88}"/>
              </a:ext>
            </a:extLst>
          </p:cNvPr>
          <p:cNvSpPr/>
          <p:nvPr/>
        </p:nvSpPr>
        <p:spPr>
          <a:xfrm>
            <a:off x="153707" y="3207561"/>
            <a:ext cx="3942803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Кливия</a:t>
            </a:r>
            <a:endParaRPr lang="ru-RU" sz="20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2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537</TotalTime>
  <Words>164</Words>
  <Application>Microsoft Office PowerPoint</Application>
  <PresentationFormat>Широкоэкранный</PresentationFormat>
  <Paragraphs>103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Tw Cen MT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56</cp:revision>
  <dcterms:created xsi:type="dcterms:W3CDTF">2022-04-16T17:31:10Z</dcterms:created>
  <dcterms:modified xsi:type="dcterms:W3CDTF">2022-05-03T10:03:28Z</dcterms:modified>
</cp:coreProperties>
</file>