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9" r:id="rId3"/>
    <p:sldId id="262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37042A-310C-45AF-AAC7-53E7FCF0AA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69A4C8-E08F-411A-B06A-040A78F95A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964488" cy="4824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dirty="0" smtClean="0">
                <a:cs typeface="EucrosiaUPC" panose="02020603050405020304" pitchFamily="18" charset="-34"/>
              </a:rPr>
              <a:t>Муниципальное автономное дошкольное образовательное учреждение №4 города Липецка</a:t>
            </a:r>
            <a:br>
              <a:rPr lang="ru-RU" sz="2000" b="1" dirty="0" smtClean="0">
                <a:cs typeface="EucrosiaUPC" panose="02020603050405020304" pitchFamily="18" charset="-34"/>
              </a:rPr>
            </a:br>
            <a:r>
              <a:rPr lang="ru-RU" sz="2000" b="1" dirty="0">
                <a:cs typeface="EucrosiaUPC" panose="02020603050405020304" pitchFamily="18" charset="-34"/>
              </a:rPr>
              <a:t/>
            </a:r>
            <a:br>
              <a:rPr lang="ru-RU" sz="2000" b="1" dirty="0">
                <a:cs typeface="EucrosiaUPC" panose="02020603050405020304" pitchFamily="18" charset="-34"/>
              </a:rPr>
            </a:br>
            <a:r>
              <a:rPr lang="ru-RU" sz="2800" dirty="0" smtClean="0">
                <a:cs typeface="EucrosiaUPC" panose="02020603050405020304" pitchFamily="18" charset="-34"/>
              </a:rPr>
              <a:t/>
            </a:r>
            <a:br>
              <a:rPr lang="ru-RU" sz="2800" dirty="0" smtClean="0">
                <a:cs typeface="EucrosiaUPC" panose="02020603050405020304" pitchFamily="18" charset="-34"/>
              </a:rPr>
            </a:br>
            <a:r>
              <a:rPr lang="ru-RU" sz="2800" dirty="0">
                <a:cs typeface="EucrosiaUPC" panose="02020603050405020304" pitchFamily="18" charset="-34"/>
              </a:rPr>
              <a:t/>
            </a:r>
            <a:br>
              <a:rPr lang="ru-RU" sz="2800" dirty="0">
                <a:cs typeface="EucrosiaUPC" panose="02020603050405020304" pitchFamily="18" charset="-34"/>
              </a:rPr>
            </a:br>
            <a:r>
              <a:rPr lang="ru-RU" sz="5400" b="1" dirty="0" smtClean="0">
                <a:cs typeface="EucrosiaUPC" panose="02020603050405020304" pitchFamily="18" charset="-34"/>
              </a:rPr>
              <a:t>ПРЕЗЕНТАЦИЯ</a:t>
            </a:r>
            <a:r>
              <a:rPr lang="ru-RU" sz="5400" dirty="0" smtClean="0">
                <a:cs typeface="EucrosiaUPC" panose="02020603050405020304" pitchFamily="18" charset="-34"/>
              </a:rPr>
              <a:t/>
            </a:r>
            <a:br>
              <a:rPr lang="ru-RU" sz="5400" dirty="0" smtClean="0">
                <a:cs typeface="EucrosiaUPC" panose="02020603050405020304" pitchFamily="18" charset="-34"/>
              </a:rPr>
            </a:br>
            <a:r>
              <a:rPr lang="ru-RU" sz="5400" dirty="0" smtClean="0">
                <a:cs typeface="EucrosiaUPC" panose="02020603050405020304" pitchFamily="18" charset="-34"/>
              </a:rPr>
              <a:t>по  </a:t>
            </a:r>
            <a:r>
              <a:rPr lang="ru-RU" sz="5400" dirty="0">
                <a:cs typeface="EucrosiaUPC" panose="02020603050405020304" pitchFamily="18" charset="-34"/>
              </a:rPr>
              <a:t/>
            </a:r>
            <a:br>
              <a:rPr lang="ru-RU" sz="5400" dirty="0">
                <a:cs typeface="EucrosiaUPC" panose="02020603050405020304" pitchFamily="18" charset="-34"/>
              </a:rPr>
            </a:br>
            <a:r>
              <a:rPr lang="ru-RU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EucrosiaUPC" panose="02020603050405020304" pitchFamily="18" charset="-34"/>
              </a:rPr>
              <a:t>сказке К.И. Чуковского «Цыплёнок»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EucrosiaUPC" panose="02020603050405020304" pitchFamily="18" charset="-34"/>
              </a:rPr>
              <a:t/>
            </a:r>
            <a:b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EucrosiaUPC" panose="02020603050405020304" pitchFamily="18" charset="-34"/>
              </a:rPr>
            </a:br>
            <a:r>
              <a:rPr lang="ru-RU" sz="2800" dirty="0">
                <a:cs typeface="EucrosiaUPC" panose="02020603050405020304" pitchFamily="18" charset="-34"/>
              </a:rPr>
              <a:t/>
            </a:r>
            <a:br>
              <a:rPr lang="ru-RU" sz="2800" dirty="0">
                <a:cs typeface="EucrosiaUPC" panose="02020603050405020304" pitchFamily="18" charset="-34"/>
              </a:rPr>
            </a:br>
            <a:r>
              <a:rPr lang="ru-RU" sz="2200" b="1" dirty="0" smtClean="0">
                <a:cs typeface="EucrosiaUPC" panose="02020603050405020304" pitchFamily="18" charset="-34"/>
              </a:rPr>
              <a:t>воспитатель  второй младшей группы  </a:t>
            </a:r>
            <a:br>
              <a:rPr lang="ru-RU" sz="2200" b="1" dirty="0" smtClean="0">
                <a:cs typeface="EucrosiaUPC" panose="02020603050405020304" pitchFamily="18" charset="-34"/>
              </a:rPr>
            </a:br>
            <a:r>
              <a:rPr lang="ru-RU" sz="2200" b="1" dirty="0" smtClean="0">
                <a:cs typeface="EucrosiaUPC" panose="02020603050405020304" pitchFamily="18" charset="-34"/>
              </a:rPr>
              <a:t>высшей квалификации Матюхина Ж.И.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95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21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Мама  </a:t>
            </a:r>
            <a:r>
              <a:rPr lang="ru-RU" sz="2800" dirty="0"/>
              <a:t>пожалела и </a:t>
            </a:r>
            <a:r>
              <a:rPr lang="ru-RU" sz="2800" dirty="0" smtClean="0"/>
              <a:t>приласкала цыплёнка. </a:t>
            </a:r>
            <a:r>
              <a:rPr lang="ru-RU" sz="2800" dirty="0"/>
              <a:t>Вот так!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3" name="Picture 3" descr="C:\Users\Acer\Desktop\ПРЕЗЕНТАЦИЯ СКАЗКИ ЧУКОВСКОГО\20220328_074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1555523" y="1086899"/>
            <a:ext cx="589930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Все герои сказки подружились!</a:t>
            </a:r>
            <a:endParaRPr lang="ru-RU" sz="2800" dirty="0"/>
          </a:p>
        </p:txBody>
      </p:sp>
      <p:pic>
        <p:nvPicPr>
          <p:cNvPr id="6146" name="Picture 2" descr="C:\Users\Acer\Desktop\ПРЕЗЕНТАЦИЯ СКАЗКИ ЧУКОВСКОГО\20220328_075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1687143" y="1042889"/>
            <a:ext cx="6014017" cy="59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700" dirty="0" smtClean="0"/>
              <a:t>СПАСИБО </a:t>
            </a:r>
            <a:br>
              <a:rPr lang="ru-RU" sz="6700" dirty="0" smtClean="0"/>
            </a:br>
            <a:r>
              <a:rPr lang="ru-RU" sz="6700" dirty="0" smtClean="0"/>
              <a:t>ЗА</a:t>
            </a:r>
            <a:br>
              <a:rPr lang="ru-RU" sz="6700" dirty="0" smtClean="0"/>
            </a:br>
            <a:r>
              <a:rPr lang="ru-RU" sz="6700" dirty="0" smtClean="0"/>
              <a:t> ВНИМАНИЕ!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31794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Сказки любят все на свете,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Любят взрослые и дети,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Учат нас, как надо жить,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Чтобы всем вокруг дружить.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 гости к сказке в этот час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Мы отправимся сейчас.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97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Сказка спряталась в загадку.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Ну, попробуй, отгадать.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Если верно будет отгадка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Сказка к нам придет опять!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74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Весь я золотистый, </a:t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Мягкий и пушистый. </a:t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Я у курицы — ребёнок, </a:t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А зовут меня... (цыплёнок)</a:t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Это сказочная история началась на птичьем дворе…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2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Жил был на птичьем дворе цыплёнок. Он был маленький. Вот  такой…</a:t>
            </a:r>
            <a:endParaRPr lang="ru-RU" sz="2800" dirty="0"/>
          </a:p>
        </p:txBody>
      </p:sp>
      <p:pic>
        <p:nvPicPr>
          <p:cNvPr id="1029" name="Picture 5" descr="C:\Users\Acer\Desktop\ПРЕЗЕНТАЦИЯ СКАЗКИ ЧУКОВСКОГО\20220328_074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0">
            <a:off x="2445349" y="1866438"/>
            <a:ext cx="5256586" cy="4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Times New Roman"/>
                <a:ea typeface="Times New Roman"/>
              </a:rPr>
              <a:t>И была у него мама. Мама его очень </a:t>
            </a:r>
            <a:r>
              <a:rPr lang="ru-RU" sz="3100" dirty="0" smtClean="0">
                <a:latin typeface="Times New Roman"/>
                <a:ea typeface="Times New Roman"/>
              </a:rPr>
              <a:t>любила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1026" name="Picture 2" descr="C:\Users\Acer\Desktop\ПРЕЗЕНТАЦИЯ СКАЗКИ ЧУКОВСКОГО\20220328_074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0">
            <a:off x="1819206" y="1852277"/>
            <a:ext cx="5337802" cy="48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latin typeface="Times New Roman"/>
                <a:ea typeface="Times New Roman"/>
                <a:cs typeface="Times New Roman"/>
              </a:rPr>
              <a:t>Как – то раз налетел на маму Черный кот и погнал ее прочь со двора. И был Черный Кот вот 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такой!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2050" name="Picture 2" descr="H:\ПРЕЗЕНТАЦИЯ СКАЗКИ ЧУКОВСКОГО\20220328_074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0588" y="1634780"/>
            <a:ext cx="5256584" cy="48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Ку-ка –ре-ку! Я молодец! Я удале</a:t>
            </a:r>
            <a:r>
              <a:rPr lang="ru-RU" dirty="0"/>
              <a:t>ц! </a:t>
            </a:r>
          </a:p>
        </p:txBody>
      </p:sp>
      <p:pic>
        <p:nvPicPr>
          <p:cNvPr id="3074" name="Picture 2" descr="H:\ПРЕЗЕНТАЦИЯ СКАЗКИ ЧУКОВСКОГО\20220328_074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0000">
            <a:off x="453640" y="2167743"/>
            <a:ext cx="5008802" cy="33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ПРЕЗЕНТАЦИЯ СКАЗКИ ЧУКОВСКОГО\20220328_074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0000">
            <a:off x="4098316" y="2301652"/>
            <a:ext cx="50501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Ха-ха-ха! Ха-ха-ха! Далеко тебе до петуха. </a:t>
            </a:r>
            <a:endParaRPr lang="ru-RU" sz="2800" dirty="0"/>
          </a:p>
        </p:txBody>
      </p:sp>
      <p:pic>
        <p:nvPicPr>
          <p:cNvPr id="4098" name="Picture 2" descr="C:\Users\Acer\Desktop\ПРЕЗЕНТАЦИЯ СКАЗКИ ЧУКОВСКОГО\20220328_074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2091989" y="1543381"/>
            <a:ext cx="5516450" cy="51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98</TotalTime>
  <Words>96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    Муниципальное автономное дошкольное образовательное учреждение №4 города Липецка    ПРЕЗЕНТАЦИЯ по   сказке К.И. Чуковского «Цыплёнок»  воспитатель  второй младшей группы   высшей квалификации Матюхина Ж.И.     </vt:lpstr>
      <vt:lpstr>Сказки любят все на свете,  Любят взрослые и дети,  Учат нас, как надо жить,  Чтобы всем вокруг дружить.  В гости к сказке в этот час  Мы отправимся сейчас.</vt:lpstr>
      <vt:lpstr>Сказка спряталась в загадку. Ну, попробуй, отгадать. Если верно будет отгадка Сказка к нам придет опять! </vt:lpstr>
      <vt:lpstr>Весь я золотистый,  Мягкий и пушистый.  Я у курицы — ребёнок,  А зовут меня... (цыплёнок)  Это сказочная история началась на птичьем дворе…</vt:lpstr>
      <vt:lpstr>Жил был на птичьем дворе цыплёнок. Он был маленький. Вот  такой…</vt:lpstr>
      <vt:lpstr>И была у него мама. Мама его очень любила.</vt:lpstr>
      <vt:lpstr>Как – то раз налетел на маму Черный кот и погнал ее прочь со двора. И был Черный Кот вот такой!</vt:lpstr>
      <vt:lpstr>Ку-ка –ре-ку! Я молодец! Я удалец! </vt:lpstr>
      <vt:lpstr>Ха-ха-ха! Ха-ха-ха! Далеко тебе до петуха. </vt:lpstr>
      <vt:lpstr>Мама  пожалела и приласкала цыплёнка. Вот так! </vt:lpstr>
      <vt:lpstr>Все герои сказки подружились!</vt:lpstr>
      <vt:lpstr>    СПАСИБО  ЗА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№4 города Липецка    ПРЕЗЕНТАЦИЯ  Сказка К. Чуковского «Цыплёнок»  воспитатель  второй младшей группы   высшей квалификации Матюхина Ж.И.</dc:title>
  <dc:creator>Пользователь Windows</dc:creator>
  <cp:lastModifiedBy>555</cp:lastModifiedBy>
  <cp:revision>13</cp:revision>
  <dcterms:created xsi:type="dcterms:W3CDTF">2022-03-28T10:51:43Z</dcterms:created>
  <dcterms:modified xsi:type="dcterms:W3CDTF">2022-04-28T18:58:26Z</dcterms:modified>
</cp:coreProperties>
</file>