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19_Admin" initials="S" lastIdx="1" clrIdx="0">
    <p:extLst>
      <p:ext uri="{19B8F6BF-5375-455C-9EA6-DF929625EA0E}">
        <p15:presenceInfo xmlns:p15="http://schemas.microsoft.com/office/powerpoint/2012/main" userId="SH19_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8" d="100"/>
          <a:sy n="68" d="100"/>
        </p:scale>
        <p:origin x="58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2-25T10:27:47.740" idx="1">
    <p:pos x="10" y="10"/>
    <p:text/>
    <p:extLst>
      <p:ext uri="{C676402C-5697-4E1C-873F-D02D1690AC5C}">
        <p15:threadingInfo xmlns:p15="http://schemas.microsoft.com/office/powerpoint/2012/main" timeZoneBias="-5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4842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249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3147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34367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3151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30880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44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8536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2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77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0728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3083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91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23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623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2514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47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44AD36-8CD9-481B-8F5D-48E1336ACD74}" type="datetimeFigureOut">
              <a:rPr lang="ru-RU" smtClean="0"/>
              <a:t>25.02.2022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DE6595C-5863-4004-8FD0-B1D12D9239F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7963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lend.ru/day/11-8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319DF5-419E-446D-BD31-6152D2AA37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38" y="245025"/>
            <a:ext cx="4444369" cy="620016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B665511-D70B-4025-8810-BBBE871C2DB9}"/>
              </a:ext>
            </a:extLst>
          </p:cNvPr>
          <p:cNvSpPr txBox="1"/>
          <p:nvPr/>
        </p:nvSpPr>
        <p:spPr>
          <a:xfrm>
            <a:off x="4871103" y="179462"/>
            <a:ext cx="7100764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Bahnschrift Condensed" panose="020B0502040204020203" pitchFamily="34" charset="0"/>
              </a:rPr>
              <a:t>Иван Алексеевич Бунин</a:t>
            </a:r>
          </a:p>
          <a:p>
            <a:pPr algn="ctr"/>
            <a:endParaRPr lang="ru-RU" sz="4800" b="1" dirty="0">
              <a:solidFill>
                <a:schemeClr val="bg1">
                  <a:lumMod val="85000"/>
                  <a:lumOff val="15000"/>
                </a:schemeClr>
              </a:solidFill>
              <a:latin typeface="Bahnschrift Condensed" panose="020B0502040204020203" pitchFamily="34" charset="0"/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Родился: 22 октября 1870 г., Воронеж, Российская империя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Умер: 8 ноября 1953 г. (83 года), Париж, Франция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В браке с: Вера Николаевна Муромцева-Бунина (1922-1953 гг.), Варвара Владимировна Пащенко (1891-1894 гг.)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Родители: Людмила Александровна Бунина, Алексей Николаевич Бунин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Дети: Николай Бунин</a:t>
            </a:r>
          </a:p>
          <a:p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Награды: Нобелевская премия по литературе</a:t>
            </a:r>
          </a:p>
        </p:txBody>
      </p:sp>
    </p:spTree>
    <p:extLst>
      <p:ext uri="{BB962C8B-B14F-4D97-AF65-F5344CB8AC3E}">
        <p14:creationId xmlns:p14="http://schemas.microsoft.com/office/powerpoint/2010/main" val="135564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8EF7F2F-8B4B-44F3-B4DD-387D3D28E3A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55677" y="587229"/>
            <a:ext cx="10922466" cy="569768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Родился будущий великий писатель в далеком 1870 году, 22 октября. Его родиной стал Воронеж. Семья Бунина была небогата: отец стал обнищавшим помещиком, поэтому с раннего детства маленький Ваня испытывал многие материальные лишения.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Биография Ивана Бунина весьма необычна.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Самые первые свои стихи Иван Бунин начал писать в 17 лет. Именно тогда состоялся его творческий дебют, который оказался весьма успешным. </a:t>
            </a:r>
          </a:p>
          <a:p>
            <a:pPr>
              <a:buFont typeface="Wingdings" panose="05000000000000000000" pitchFamily="2" charset="2"/>
              <a:buChar char="v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1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F0F4031-0EEF-4F04-87E2-E3CC176E02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4675" y="369117"/>
            <a:ext cx="11174135" cy="634283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Любимым занятием Бунина в юности и до последних лет было — по затылку, ногам и рукам — определять лицо и весь облик человека.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Иван Бунин собирал коллекцию фармацевтических флаконов и коробочек, которая заполняла до краев несколько чемоданов.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8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Известно, что Бунин отказывался сесть за стол, если оказывался тринадцатым по счету человеком.</a:t>
            </a:r>
          </a:p>
          <a:p>
            <a:pPr marL="0" indent="0">
              <a:buNone/>
            </a:pP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0" indent="0">
              <a:buNone/>
            </a:pP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3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FE7C-32E8-4F27-82A7-CDEAFCDAC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64" y="545284"/>
            <a:ext cx="11157358" cy="5922191"/>
          </a:xfrm>
        </p:spPr>
        <p:txBody>
          <a:bodyPr>
            <a:normAutofit fontScale="2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112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Бунин всегда был в хорошей физической форме, обладал хорошей пластикой: был отличным наездником, на вечеринках танцевал «соло», повергая друзей в изумление.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12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 У Ивана Алексеевича была богатая мимика и незаурядный актерский талант. Станиславский звал его в художественный театр и предлагал ему роль Гамлета.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1200" dirty="0">
                <a:solidFill>
                  <a:schemeClr val="bg1">
                    <a:lumMod val="95000"/>
                    <a:lumOff val="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 доме Бунина всегда царил строгий распорядок. Он часто болел, иногда мнимо, но всё подчинялось его настроениям.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1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Имея всего 4 класса образования, Бунин был гениальным переводчиком.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11200" b="0" i="0" dirty="0"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Знакомясь с интересными фактами о Бунине, важно знать, что он пророчески предсказал свою смерть. В своей последней дневниковой записи Иван Алексеевич сокрушается, что уже совсем скоро “судьбы всего мира” будут ему неизвестны.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5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8592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FE7C-32E8-4F27-82A7-CDEAFCDAC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7321" y="586474"/>
            <a:ext cx="11157358" cy="5949001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Писатель происходил из древнего, но обедневшего рода. Его детство прошло в нужде.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Всего в семье родилось девять детей, но пятеро умерли, не дожив до 5-летнего возраста.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В раннем детстве Иван отравился ядовитой беленой. Спасла его няня, отпоив будущего писателя молоком.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Бунин поступил в гимназию, но учился там только четыре года. Считается, что он не мог продолжать дальнейшее обучение по причине крайне бедности.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Огромное влияние на юного Бунина оказал старший брат Юлий. Он привил будущему писателю любовь к литературе и сочинительству. Благодаря этому Иван Алексеевич смог получить аттестат.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Он стал первым писателем-эмигрантом, которого начали печатать в СССР. С его произведениями отечественный читатель познакомился уже в 50-х.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323749"/>
                </a:solidFill>
                <a:effectLst/>
                <a:latin typeface="Inter"/>
              </a:rPr>
              <a:t>Когда началась Вторая мировая война, Бунин переехал в Грассе. Там он создал много антифашистских и антивоенных произведений, в которых горячо поддерживал советскую армию.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5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375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FE7C-32E8-4F27-82A7-CDEAFCDAC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64" y="545284"/>
            <a:ext cx="11157358" cy="5922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Также в 1933 году Иван Бунин — первый из русских писателей — стал лауреатом Нобелевской премии по литературе за «строгое мастерство, с которым он развивает традиции русской классической прозы».</a:t>
            </a:r>
            <a:endParaRPr lang="ru-RU" sz="5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250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FE7C-32E8-4F27-82A7-CDEAFCDACD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37564" y="545284"/>
            <a:ext cx="11157358" cy="592219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Умер Иван Алексеевич Бунин во сне, в ночь на </a:t>
            </a:r>
            <a:r>
              <a:rPr lang="ru-RU" sz="4800" b="0" i="0" dirty="0">
                <a:solidFill>
                  <a:srgbClr val="288213"/>
                </a:solidFill>
                <a:effectLst/>
                <a:latin typeface="Roboto" panose="02000000000000000000" pitchFamily="2" charset="0"/>
                <a:hlinkClick r:id="rId2"/>
              </a:rPr>
              <a:t>8 ноября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 1953 года в Париже. Похоронен на кладбище  Сент-Женевьев-де-</a:t>
            </a:r>
            <a:r>
              <a:rPr lang="ru-RU" sz="4800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Буа</a:t>
            </a:r>
            <a:r>
              <a:rPr lang="ru-RU" sz="4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(Франция)</a:t>
            </a:r>
            <a:endParaRPr lang="ru-RU" sz="51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29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7E06020-7F54-403D-87A1-E3ED04926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329" y="1270262"/>
            <a:ext cx="5784180" cy="4317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662626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210</TotalTime>
  <Words>521</Words>
  <Application>Microsoft Office PowerPoint</Application>
  <PresentationFormat>Широкоэкранный</PresentationFormat>
  <Paragraphs>33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Bahnschrift Condensed</vt:lpstr>
      <vt:lpstr>Century Gothic</vt:lpstr>
      <vt:lpstr>Inter</vt:lpstr>
      <vt:lpstr>Roboto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ИИ</dc:title>
  <dc:creator>SH19_ZavHoz</dc:creator>
  <cp:lastModifiedBy>SH19_Admin</cp:lastModifiedBy>
  <cp:revision>3</cp:revision>
  <dcterms:created xsi:type="dcterms:W3CDTF">2022-02-22T03:25:35Z</dcterms:created>
  <dcterms:modified xsi:type="dcterms:W3CDTF">2022-02-25T01:29:54Z</dcterms:modified>
</cp:coreProperties>
</file>