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96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6F6448-E498-4EAE-99F8-D4F2E2D74BCB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0B9B944-3FFB-44F7-962E-11E2356ED49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88C06C-BE99-47AF-908D-11EC44A1F7DF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779E83-F6C0-4144-B48A-835937F3AB3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5FEC8-B9F2-4FB3-B908-F8B35F0E2BA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FDBFC8-9B6F-46BA-A5FB-83CA6BAC09E8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D9F3B-AF60-4C65-AF4F-A4D4E216C34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A0DAEC-4D55-4BA2-B1D4-588621678CF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8823B-E4E3-4386-A2CF-9C4A5221C3EA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86AC6-58A0-4AA9-A133-19A502899CC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440C1E-2DD0-43B8-803C-CF9FCC3B72C5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19979A-3911-4433-9200-908B6B27AB5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657DA-31D0-4232-A766-6EA4250D011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D9F1"/>
            </a:gs>
            <a:gs pos="100000">
              <a:srgbClr val="C2D1ED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365C85-B097-42CD-8166-4E4FBEB9BFE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5780" y="1824264"/>
            <a:ext cx="9505059" cy="677104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b="1" i="1" dirty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Жизнь и быт украинцев </a:t>
            </a:r>
            <a:r>
              <a:rPr lang="ru-RU" b="1" i="1" dirty="0" smtClean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в  </a:t>
            </a:r>
            <a:r>
              <a:rPr lang="ru-RU" b="1" i="1" dirty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XVII веке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240112" y="4492392"/>
            <a:ext cx="6335530" cy="1461942"/>
          </a:xfrm>
        </p:spPr>
        <p:txBody>
          <a:bodyPr anchor="ctr" anchorCtr="1">
            <a:spAutoFit/>
          </a:bodyPr>
          <a:lstStyle/>
          <a:p>
            <a:pPr lvl="0" algn="r">
              <a:spcAft>
                <a:spcPts val="60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Выполнила : Бальжинимаева Очирма</a:t>
            </a:r>
          </a:p>
          <a:p>
            <a:pPr lvl="0" algn="r">
              <a:spcAft>
                <a:spcPts val="60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ученица 7А класса МБОУ «СОШ №19»</a:t>
            </a:r>
          </a:p>
          <a:p>
            <a:pPr lvl="0" algn="r">
              <a:spcAft>
                <a:spcPts val="60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Куратор : Мальцева Татьяна Юрьевна</a:t>
            </a:r>
          </a:p>
          <a:p>
            <a:pPr lvl="0" algn="r">
              <a:spcAft>
                <a:spcPts val="60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учитель истории и обществознания  МБОУ «СОШ №19»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ru-RU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Цель исследования: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215780" y="1619594"/>
            <a:ext cx="9215853" cy="5354708"/>
          </a:xfrm>
        </p:spPr>
        <p:txBody>
          <a:bodyPr anchorCtr="1"/>
          <a:lstStyle/>
          <a:p>
            <a:pPr lvl="0" algn="ctr">
              <a:buNone/>
            </a:pPr>
            <a:r>
              <a:rPr lang="ru-RU"/>
              <a:t>-</a:t>
            </a:r>
            <a:r>
              <a:rPr lang="ru-RU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познакомиться с повседневной жизнью украинского народа в </a:t>
            </a:r>
            <a:r>
              <a:rPr lang="en-US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XVII</a:t>
            </a:r>
            <a:r>
              <a:rPr lang="ru-RU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веке, выделить её своеобразие и особенности.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376013" y="3419801"/>
            <a:ext cx="5976664" cy="361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287779" y="878345"/>
            <a:ext cx="9361041" cy="4478145"/>
          </a:xfrm>
        </p:spPr>
        <p:txBody>
          <a:bodyPr anchor="ctr">
            <a:spAutoFit/>
          </a:bodyPr>
          <a:lstStyle/>
          <a:p>
            <a:pPr marL="0" lvl="0" indent="0" algn="l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Поселения украинцев отличались особой красотой. Селяне жили в хатах-мазанках. Их стены белились мелом или глиной. Крыши покрывали соломой и камышом. Разноцветными были ставни окон.</a:t>
            </a:r>
          </a:p>
          <a:p>
            <a:pPr marL="0" lvl="0" indent="0" algn="l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Всё это придавало непередаваемую яркость украинским</a:t>
            </a:r>
          </a:p>
          <a:p>
            <a:pPr marL="0" lvl="0" indent="0" algn="l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селениям.</a:t>
            </a:r>
          </a:p>
          <a:p>
            <a:pPr marL="0" lvl="0" indent="0" algn="l">
              <a:buNone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59080" y="3851845"/>
            <a:ext cx="5621548" cy="370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59788" y="1043540"/>
            <a:ext cx="9361041" cy="5170648"/>
          </a:xfrm>
        </p:spPr>
        <p:txBody>
          <a:bodyPr anchor="ctr">
            <a:spAutoFit/>
          </a:bodyPr>
          <a:lstStyle/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Красочным был и народный костюм украинцев. Основным элементом повседневной одежды являлась рубаха. Она имела узкий ворот с разрезом на горловине, который скреплялся тесёмками. В отличие от русских, которые носили рубахи навыпуск, украинцы заправляли их в штаны. Своей шириной особенно знамениты штаны казаков. Летом головным убором служили брыли – широкополые соломенные шляпы. Женщины носили длинные рубашки с широкими рукавами, собранными у запястья. Их подол, рукава и ворот украшались вышивкой. Рубашки подпоясывались шерстяными поясами. По праздникам поверх рубашки надевали клетчатую запашную юбку-плахту.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8" y="301322"/>
            <a:ext cx="9071643" cy="6456596"/>
          </a:xfrm>
        </p:spPr>
        <p:txBody>
          <a:bodyPr anchor="ctr" anchorCtr="1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9" y="395459"/>
            <a:ext cx="5138644" cy="640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40640" y="827504"/>
            <a:ext cx="4707358" cy="583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36000" y="2664003"/>
            <a:ext cx="5471998" cy="4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215780" y="89108"/>
            <a:ext cx="9433050" cy="6858283"/>
          </a:xfrm>
        </p:spPr>
        <p:txBody>
          <a:bodyPr anchor="ctr">
            <a:spAutoFit/>
          </a:bodyPr>
          <a:lstStyle/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Еду на Украине готовили в печи. К печи относились с особым почтением. Ведь печь давала тепло, в ней можно было готовить еду. В рацион украинцев входили каши, юшки – это наваристые бульоны, и борщи. Важное место занимали изделия из теста. Традиционной едой украинцев были галушки – кусочки теста, сваренные в воде.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 Мясо простые люди ели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только по праздникам.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Распространённой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едой украинцев было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свиное сало—  солёное или 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копчёное,</a:t>
            </a:r>
          </a:p>
          <a:p>
            <a:pPr marL="0" lvl="0" indent="0" algn="l"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в виде шкварок.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102254"/>
          </a:xfrm>
        </p:spPr>
        <p:txBody>
          <a:bodyPr/>
          <a:lstStyle/>
          <a:p>
            <a:pPr lvl="0">
              <a:buNone/>
            </a:pPr>
            <a:r>
              <a:rPr lang="ru-RU" sz="54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Семейный уклад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79" y="1403576"/>
            <a:ext cx="9505059" cy="5354708"/>
          </a:xfrm>
        </p:spPr>
        <p:txBody>
          <a:bodyPr/>
          <a:lstStyle/>
          <a:p>
            <a:pPr lvl="0"/>
            <a:r>
              <a:rPr lang="ru-RU" sz="4000">
                <a:latin typeface="Times New Roman" pitchFamily="18"/>
                <a:cs typeface="Times New Roman" pitchFamily="18"/>
              </a:rPr>
              <a:t>Главой семьи считался мужчина. Воля отца была законом для всей семьи</a:t>
            </a:r>
          </a:p>
          <a:p>
            <a:pPr lvl="0"/>
            <a:r>
              <a:rPr lang="ru-RU" sz="4000">
                <a:latin typeface="Times New Roman" pitchFamily="18"/>
                <a:cs typeface="Times New Roman" pitchFamily="18"/>
              </a:rPr>
              <a:t>Мужчины были главными работниками в поле.</a:t>
            </a:r>
          </a:p>
          <a:p>
            <a:pPr lvl="0"/>
            <a:r>
              <a:rPr lang="ru-RU" sz="4000">
                <a:latin typeface="Times New Roman" pitchFamily="18"/>
                <a:cs typeface="Times New Roman" pitchFamily="18"/>
              </a:rPr>
              <a:t>Хозяйка готовила еду, стирала, прибирала в доме.</a:t>
            </a:r>
          </a:p>
          <a:p>
            <a:pPr lvl="0"/>
            <a:r>
              <a:rPr lang="ru-RU" sz="4000">
                <a:latin typeface="Times New Roman" pitchFamily="18"/>
                <a:cs typeface="Times New Roman" pitchFamily="18"/>
              </a:rPr>
              <a:t>Совместно семья трудилась во время сбора урожая.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311</Words>
  <Application>Microsoft Office PowerPoint</Application>
  <PresentationFormat>Экран (4:3)</PresentationFormat>
  <Paragraphs>24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Обычный</vt:lpstr>
      <vt:lpstr>Жизнь и быт украинцев в  XVII веке</vt:lpstr>
      <vt:lpstr>Цель исследования:</vt:lpstr>
      <vt:lpstr>Слайд 3</vt:lpstr>
      <vt:lpstr>Слайд 4</vt:lpstr>
      <vt:lpstr>Слайд 5</vt:lpstr>
      <vt:lpstr>Слайд 6</vt:lpstr>
      <vt:lpstr>Семейный уклад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быт украинцев в XVII веке</dc:title>
  <dc:creator>administrator</dc:creator>
  <cp:lastModifiedBy>Домашний</cp:lastModifiedBy>
  <cp:revision>7</cp:revision>
  <dcterms:created xsi:type="dcterms:W3CDTF">2022-04-14T21:48:41Z</dcterms:created>
  <dcterms:modified xsi:type="dcterms:W3CDTF">2022-04-22T14:55:14Z</dcterms:modified>
</cp:coreProperties>
</file>