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1EAD526-4EFB-4B6B-9A41-445AA4823312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D755FDF-4F11-47E6-A3E6-64B6CD674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543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D526-4EFB-4B6B-9A41-445AA4823312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5FDF-4F11-47E6-A3E6-64B6CD674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19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EAD526-4EFB-4B6B-9A41-445AA4823312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755FDF-4F11-47E6-A3E6-64B6CD674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031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EAD526-4EFB-4B6B-9A41-445AA4823312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755FDF-4F11-47E6-A3E6-64B6CD674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06883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EAD526-4EFB-4B6B-9A41-445AA4823312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755FDF-4F11-47E6-A3E6-64B6CD674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436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D526-4EFB-4B6B-9A41-445AA4823312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5FDF-4F11-47E6-A3E6-64B6CD674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7785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D526-4EFB-4B6B-9A41-445AA4823312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5FDF-4F11-47E6-A3E6-64B6CD674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4971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D526-4EFB-4B6B-9A41-445AA4823312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5FDF-4F11-47E6-A3E6-64B6CD674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068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EAD526-4EFB-4B6B-9A41-445AA4823312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755FDF-4F11-47E6-A3E6-64B6CD674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131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D526-4EFB-4B6B-9A41-445AA4823312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5FDF-4F11-47E6-A3E6-64B6CD674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632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EAD526-4EFB-4B6B-9A41-445AA4823312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755FDF-4F11-47E6-A3E6-64B6CD674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937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D526-4EFB-4B6B-9A41-445AA4823312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5FDF-4F11-47E6-A3E6-64B6CD674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806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D526-4EFB-4B6B-9A41-445AA4823312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5FDF-4F11-47E6-A3E6-64B6CD674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87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D526-4EFB-4B6B-9A41-445AA4823312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5FDF-4F11-47E6-A3E6-64B6CD674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96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D526-4EFB-4B6B-9A41-445AA4823312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5FDF-4F11-47E6-A3E6-64B6CD674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32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D526-4EFB-4B6B-9A41-445AA4823312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5FDF-4F11-47E6-A3E6-64B6CD674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101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D526-4EFB-4B6B-9A41-445AA4823312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5FDF-4F11-47E6-A3E6-64B6CD674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57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D526-4EFB-4B6B-9A41-445AA4823312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55FDF-4F11-47E6-A3E6-64B6CD674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066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8" y="714375"/>
            <a:ext cx="11472862" cy="5443538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Повседневная жизнь народов Сибири в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Выполнил: Халтурин Руслан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ученик 7А класса МБОУ «СОШ №19»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Куратор : Мальцева Татьяна Юрьевна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учитель истории и обществознания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МБОУ «СОШ 19»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15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Цель работы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28814"/>
            <a:ext cx="10820400" cy="428987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600" i="1" dirty="0" smtClean="0"/>
              <a:t>Изучить особенности быта народов Сибири, выделить характерные особенности  их  повседневной жизни.</a:t>
            </a:r>
            <a:endParaRPr lang="ru-RU" sz="36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0363" y="442914"/>
            <a:ext cx="7872411" cy="671512"/>
          </a:xfrm>
        </p:spPr>
        <p:txBody>
          <a:bodyPr/>
          <a:lstStyle/>
          <a:p>
            <a:pPr algn="r"/>
            <a:r>
              <a:rPr lang="ru-RU" b="1" i="1" dirty="0" smtClean="0"/>
              <a:t>Жилища народов Сибири</a:t>
            </a:r>
            <a:endParaRPr lang="ru-RU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324" y="1128713"/>
            <a:ext cx="6886575" cy="5729287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Жилища народов Сибири были приспособленными к природным условиям и типу хозяйства, представляло собой избу из сруба или полуземлянку с плоской крышей. Внутри дома в углу располагалась глинобитная печь с нависающим </a:t>
            </a:r>
            <a:r>
              <a:rPr lang="ru-RU" sz="2500" dirty="0" smtClean="0"/>
              <a:t>дымоходом. У скотоводческих народов были летние и зимние  жилища. Летом сооружались  шалаши из жердей, зимой строили юрты </a:t>
            </a:r>
            <a:r>
              <a:rPr lang="ru-RU" sz="2500" dirty="0" smtClean="0"/>
              <a:t>Сибиряки спали на деревянных настилах. Одежда и ценные вещи хранились в сундуках.</a:t>
            </a:r>
            <a:endParaRPr lang="ru-RU" sz="2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2325" y="1817645"/>
            <a:ext cx="4786314" cy="306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296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62" y="471489"/>
            <a:ext cx="7729537" cy="657224"/>
          </a:xfrm>
        </p:spPr>
        <p:txBody>
          <a:bodyPr/>
          <a:lstStyle/>
          <a:p>
            <a:pPr algn="r"/>
            <a:r>
              <a:rPr lang="ru-RU" b="1" i="1" dirty="0" smtClean="0"/>
              <a:t>Одежда народов Сибири</a:t>
            </a:r>
            <a:endParaRPr lang="ru-RU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1463" y="1243014"/>
            <a:ext cx="6800849" cy="5243512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Суровые климатические условия и традиционные занятия народов Сибири определяли основные особенности их одежды. </a:t>
            </a:r>
            <a:r>
              <a:rPr lang="ru-RU" sz="2400" dirty="0"/>
              <a:t>Обычно </a:t>
            </a:r>
            <a:r>
              <a:rPr lang="ru-RU" sz="2400" dirty="0" smtClean="0"/>
              <a:t>верхняя и </a:t>
            </a:r>
            <a:r>
              <a:rPr lang="ru-RU" sz="2400" dirty="0"/>
              <a:t>зимняя </a:t>
            </a:r>
            <a:r>
              <a:rPr lang="ru-RU" sz="2400" dirty="0" smtClean="0"/>
              <a:t>одежда были длинными шубами из рысьего, лисьего, волчьего меха. Часто шубы подпоясывались кожаными или пёстрыми шерстяными поясами. Повседневную мужскую и женскую одежду шили из шерстяной ткани. Бедняки использовали крапивное полотно. Обязательным элементом одежды народов Сибири были самые разнообразные шапки. Обувь делали в основном из меха и кожи. Зимой носили валенки из овечьей шерсти.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3240" y="1487976"/>
            <a:ext cx="5318760" cy="398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11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9225" y="428625"/>
            <a:ext cx="6700837" cy="785813"/>
          </a:xfrm>
        </p:spPr>
        <p:txBody>
          <a:bodyPr/>
          <a:lstStyle/>
          <a:p>
            <a:pPr algn="r"/>
            <a:r>
              <a:rPr lang="ru-RU" b="1" i="1" dirty="0" smtClean="0"/>
              <a:t>Пища народов Сибири</a:t>
            </a:r>
            <a:endParaRPr lang="ru-RU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1462" y="1314450"/>
            <a:ext cx="6601777" cy="5114925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Пища народов Сибири была проста и незамысловата. Большое место в их рационе занимали молочные и мясные блюда. Самым распространённым продуктом был кумыс. Мясо употребляли в основном в варёном виде. Земледельцы готовили различные блюда из муки и крупы. Рыбу ели свежевыловленную и жаренной. Летом и осенью рацион питания расширялся за счёт дикорастущих ягод и растений.</a:t>
            </a:r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3240" y="1562100"/>
            <a:ext cx="5281629" cy="34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0125926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9F9F9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73</TotalTime>
  <Words>239</Words>
  <Application>Microsoft Office PowerPoint</Application>
  <PresentationFormat>Произвольный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След самолета</vt:lpstr>
      <vt:lpstr>Повседневная жизнь народов Сибири в xvii в.  Выполнил: Халтурин Руслан ученик 7А класса МБОУ «СОШ №19» Куратор : Мальцева Татьяна Юрьевна  учитель истории и обществознания  МБОУ «СОШ 19» </vt:lpstr>
      <vt:lpstr>Цель работы</vt:lpstr>
      <vt:lpstr>Жилища народов Сибири</vt:lpstr>
      <vt:lpstr>Одежда народов Сибири</vt:lpstr>
      <vt:lpstr>Пища народов Сибири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Повседневная жизнь народов Сибири в xvii в.</dc:title>
  <dc:creator>Руслан</dc:creator>
  <cp:lastModifiedBy>Домашний</cp:lastModifiedBy>
  <cp:revision>9</cp:revision>
  <dcterms:created xsi:type="dcterms:W3CDTF">2022-04-19T09:46:43Z</dcterms:created>
  <dcterms:modified xsi:type="dcterms:W3CDTF">2022-04-22T14:14:04Z</dcterms:modified>
</cp:coreProperties>
</file>