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9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accent6">
                    <a:lumMod val="50000"/>
                  </a:schemeClr>
                </a:solidFill>
              </a:rPr>
              <a:t>9 МАЯ – ДЕНЬ ПОБЕДЫ!</a:t>
            </a:r>
            <a:r>
              <a:rPr lang="ru-RU" sz="49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9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9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9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</a:t>
            </a:r>
            <a:r>
              <a:rPr lang="ru-RU" sz="2700" dirty="0" smtClean="0"/>
              <a:t>Спорт </a:t>
            </a:r>
            <a:r>
              <a:rPr lang="ru-RU" sz="2700" dirty="0"/>
              <a:t>во время </a:t>
            </a:r>
            <a:r>
              <a:rPr lang="ru-RU" sz="2700" dirty="0" smtClean="0"/>
              <a:t>Великой </a:t>
            </a:r>
            <a:r>
              <a:rPr lang="ru-RU" sz="2700" dirty="0"/>
              <a:t>Отечественной </a:t>
            </a:r>
            <a:r>
              <a:rPr lang="ru-RU" sz="2700" dirty="0" smtClean="0"/>
              <a:t>Войны</a:t>
            </a:r>
            <a:r>
              <a:rPr lang="ru-RU" sz="2700" dirty="0" smtClean="0">
                <a:latin typeface="+mn-lt"/>
              </a:rPr>
              <a:t>)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2700" dirty="0" smtClean="0"/>
              <a:t>Матушкина </a:t>
            </a:r>
            <a:r>
              <a:rPr lang="ru-RU" sz="2700" dirty="0" smtClean="0"/>
              <a:t>Ю.В. - методист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547664" y="4724400"/>
            <a:ext cx="6072336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д</a:t>
            </a:r>
            <a:r>
              <a:rPr lang="ru-RU" sz="2400" dirty="0" smtClean="0"/>
              <a:t>ля учащихся групп </a:t>
            </a:r>
          </a:p>
          <a:p>
            <a:pPr marL="0" indent="0" algn="ctr">
              <a:buNone/>
            </a:pPr>
            <a:r>
              <a:rPr lang="ru-RU" sz="2400" dirty="0" smtClean="0"/>
              <a:t>базового уровня подготовки </a:t>
            </a:r>
            <a:endParaRPr lang="ru-RU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59632" y="404664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бюджетное образовательное учреждение дополнительного образования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«Детско-юношеская спортивная школа г.Мичуринска»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2" name="Picture 8" descr="C:\Users\user\AppData\Local\Microsoft\Windows\INetCache\IE\7SD4Y14K\300px-Ribbon_of_Saint_George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4241">
            <a:off x="6698543" y="4008721"/>
            <a:ext cx="1939601" cy="289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4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1412776"/>
          </a:xfrm>
        </p:spPr>
        <p:txBody>
          <a:bodyPr/>
          <a:lstStyle/>
          <a:p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История спорта во время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543800" cy="2799184"/>
          </a:xfrm>
        </p:spPr>
        <p:txBody>
          <a:bodyPr>
            <a:normAutofit/>
          </a:bodyPr>
          <a:lstStyle/>
          <a:p>
            <a:pPr algn="just"/>
            <a:r>
              <a:rPr lang="ru-RU" sz="1700" dirty="0"/>
              <a:t>В 1943 году возобновились соревнования по легкой атлетике, плаванию, конькобежному спорту, велосипедным гонкам, боксу, тяжелой атлетике, а в Закавказье, на Урале, Дальнем Востоке, в Средней Азии и в Сибири даже прошли республиканские спартакиады</a:t>
            </a:r>
            <a:r>
              <a:rPr lang="ru-RU" sz="1700" dirty="0" smtClean="0"/>
              <a:t>.</a:t>
            </a:r>
          </a:p>
          <a:p>
            <a:pPr algn="just"/>
            <a:r>
              <a:rPr lang="ru-RU" sz="1700" dirty="0" smtClean="0"/>
              <a:t> </a:t>
            </a:r>
            <a:r>
              <a:rPr lang="ru-RU" sz="1700" dirty="0"/>
              <a:t>А уже в следующем году, 27 августа, после пятилетнего перерыва возобновился розыгрыш Кубка СССР по футболу. В финале на переполненном стадионе «Динамо» сошлись ЦДКА и ленинградский «Зенит», который и выиграл Кубок Советского Союза со счетом 2:1.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77072"/>
            <a:ext cx="3384376" cy="1982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67417"/>
            <a:ext cx="3091843" cy="1982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26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103"/>
            <a:ext cx="6781800" cy="1327665"/>
          </a:xfrm>
        </p:spPr>
        <p:txBody>
          <a:bodyPr/>
          <a:lstStyle/>
          <a:p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История спорта во время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484784"/>
            <a:ext cx="7543800" cy="2016224"/>
          </a:xfrm>
        </p:spPr>
        <p:txBody>
          <a:bodyPr>
            <a:normAutofit/>
          </a:bodyPr>
          <a:lstStyle/>
          <a:p>
            <a:pPr algn="just"/>
            <a:r>
              <a:rPr lang="ru-RU" sz="1700" dirty="0"/>
              <a:t>И, конечно, очень многие спортсмены внесли огромный вклад в победу советского народа в Великой Отечественной войне. Чего стоит только знаменитый лыжный отряд, прозванный немцами «белыми призраками». За голову их командира была объявлена награда</a:t>
            </a:r>
            <a:r>
              <a:rPr lang="ru-RU" sz="17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42" y="3532747"/>
            <a:ext cx="3240361" cy="24186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32747"/>
            <a:ext cx="3240360" cy="24212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972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11247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Заключение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484784"/>
            <a:ext cx="7543800" cy="1728192"/>
          </a:xfrm>
        </p:spPr>
        <p:txBody>
          <a:bodyPr>
            <a:normAutofit/>
          </a:bodyPr>
          <a:lstStyle/>
          <a:p>
            <a:pPr lvl="0" algn="just">
              <a:buClr>
                <a:srgbClr val="AD0101"/>
              </a:buClr>
            </a:pPr>
            <a:r>
              <a:rPr lang="ru-RU" sz="1800" dirty="0" smtClean="0">
                <a:solidFill>
                  <a:srgbClr val="303030"/>
                </a:solidFill>
              </a:rPr>
              <a:t>Лучше</a:t>
            </a:r>
            <a:r>
              <a:rPr lang="ru-RU" sz="1800" dirty="0">
                <a:solidFill>
                  <a:srgbClr val="303030"/>
                </a:solidFill>
              </a:rPr>
              <a:t>, чем Герой Советского Союза генерал армии Петров, сложно сказать: «Каждый спортсмен стоит в бою нескольких рядовых бойцов, а взвод спортсменов - надежнее батальона, если предстоит сложная боевая операция».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24943"/>
            <a:ext cx="6264696" cy="3070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2795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764704"/>
            <a:ext cx="7128792" cy="3240360"/>
          </a:xfrm>
          <a:noFill/>
        </p:spPr>
        <p:txBody>
          <a:bodyPr/>
          <a:lstStyle/>
          <a:p>
            <a:pPr algn="r"/>
            <a:r>
              <a:rPr lang="ru-RU" sz="3200" dirty="0">
                <a:solidFill>
                  <a:schemeClr val="tx1"/>
                </a:solidFill>
              </a:rPr>
              <a:t>Несмотря на всю тяжесть обрушившихся на страну событий в 1941-1945 гг., даже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в годы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Великой Отечественной </a:t>
            </a:r>
            <a:r>
              <a:rPr lang="ru-RU" sz="3200" dirty="0" smtClean="0">
                <a:solidFill>
                  <a:schemeClr val="tx1"/>
                </a:solidFill>
              </a:rPr>
              <a:t>войны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 в СССР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жил спорт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013176"/>
            <a:ext cx="2952328" cy="1152128"/>
          </a:xfrm>
        </p:spPr>
        <p:txBody>
          <a:bodyPr>
            <a:normAutofit/>
          </a:bodyPr>
          <a:lstStyle/>
          <a:p>
            <a:pPr algn="r"/>
            <a:r>
              <a:rPr lang="ru-RU" sz="100" dirty="0" smtClean="0">
                <a:solidFill>
                  <a:schemeClr val="bg1"/>
                </a:solidFill>
              </a:rPr>
              <a:t>.</a:t>
            </a:r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060848"/>
            <a:ext cx="4104456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" dirty="0" smtClean="0">
                <a:solidFill>
                  <a:srgbClr val="FF0000"/>
                </a:solidFill>
              </a:rPr>
              <a:t>.В</a:t>
            </a:r>
            <a:endParaRPr lang="ru-RU" sz="1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04" y="3212976"/>
            <a:ext cx="3888432" cy="2786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85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781800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История спорта во время войны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484784"/>
            <a:ext cx="7543800" cy="18722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/>
              <a:t>Сегодня в это почти невозможно поверить, но в то время, когда нацистская Германия на весь мир кричала о том, что </a:t>
            </a:r>
            <a:r>
              <a:rPr lang="ru-RU" sz="1800" dirty="0" smtClean="0"/>
              <a:t>скоро войска </a:t>
            </a:r>
            <a:r>
              <a:rPr lang="ru-RU" sz="1800" dirty="0"/>
              <a:t>Третьего рейха вступят в столицу Советского Союза, когда эту самую столицу постоянно забрасывали бомбами, когда танки стояли еще в Клину, в Москве прошел Кубок по хоккею с мячом, на Пионерских прудах состоялись соревнования по конькобежному </a:t>
            </a:r>
            <a:r>
              <a:rPr lang="ru-RU" sz="1800" dirty="0" smtClean="0"/>
              <a:t>спорту, </a:t>
            </a:r>
            <a:r>
              <a:rPr lang="ru-RU" sz="1800" dirty="0"/>
              <a:t>прошел открытый чемпионат по шахматам на первенство города - все это было в декабре 1941-го...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61538"/>
            <a:ext cx="3312368" cy="2454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61538"/>
            <a:ext cx="3240360" cy="2454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4942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92696"/>
            <a:ext cx="6781800" cy="504056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История спорта во время войны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628800"/>
            <a:ext cx="7543800" cy="1872208"/>
          </a:xfrm>
        </p:spPr>
        <p:txBody>
          <a:bodyPr>
            <a:normAutofit/>
          </a:bodyPr>
          <a:lstStyle/>
          <a:p>
            <a:pPr algn="just"/>
            <a:r>
              <a:rPr lang="ru-RU" sz="1700" dirty="0"/>
              <a:t>А несколькими месяцами ранее, 1 июля 1941 года на стадионе «Динамо» яблоку негде было упасть от знаменитых на весь СССР спортсменов. Здесь был чемпион союза по боксу Николай Королев и тот же конькобежец Капчинский, Серафим и Георгий Знаменские, Любовь Кулакова, Сергей Щербаков, Константин Кудрявцев, Григорий Пыльнов... Целыми курсами шли на этот митинг студенты Института физкультуры.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3349742" cy="2395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54" y="3573016"/>
            <a:ext cx="3349741" cy="23950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6631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6788224" cy="432049"/>
          </a:xfrm>
        </p:spPr>
        <p:txBody>
          <a:bodyPr>
            <a:noAutofit/>
          </a:bodyPr>
          <a:lstStyle/>
          <a:p>
            <a:r>
              <a:rPr lang="ru-RU" sz="3200" dirty="0"/>
              <a:t>История спорта во время войны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484784"/>
            <a:ext cx="7543800" cy="1512168"/>
          </a:xfrm>
        </p:spPr>
        <p:txBody>
          <a:bodyPr>
            <a:normAutofit/>
          </a:bodyPr>
          <a:lstStyle/>
          <a:p>
            <a:pPr algn="just"/>
            <a:r>
              <a:rPr lang="ru-RU" sz="1700" dirty="0"/>
              <a:t>Прямо здесь была сформирована Отдельная мотострелковая бригада особого назначения - ОМСБОН НКВД СССР, костяк которой и составили спортсмены. Во время войны они прыгали с парашютом и ходили в бой на лыжах, подрывали танки и воевали в партизанских отрядах, обучали других рукопашному бою и тренировали выносливость у бойцов.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40968"/>
            <a:ext cx="6552728" cy="28286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284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781800" cy="648072"/>
          </a:xfrm>
        </p:spPr>
        <p:txBody>
          <a:bodyPr/>
          <a:lstStyle/>
          <a:p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История спорта во время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268760"/>
            <a:ext cx="7543800" cy="3024336"/>
          </a:xfrm>
        </p:spPr>
        <p:txBody>
          <a:bodyPr>
            <a:normAutofit/>
          </a:bodyPr>
          <a:lstStyle/>
          <a:p>
            <a:pPr algn="just"/>
            <a:r>
              <a:rPr lang="ru-RU" sz="1700" dirty="0"/>
              <a:t>В</a:t>
            </a:r>
            <a:r>
              <a:rPr lang="ru-RU" sz="1700" dirty="0" smtClean="0"/>
              <a:t> </a:t>
            </a:r>
            <a:r>
              <a:rPr lang="ru-RU" sz="1700" dirty="0"/>
              <a:t>мае 1942 года в Ленинграде состоялся знаменитый футбольный матч, которых так поразил нацистов. Он был призван показать, что люди не сломлены блокадой, что город продолжает жить. Это был настоящий подвиг. Играли «Динамо» и команда Ленинградского металлургического завода. Зрителями стали раненые, лечившиеся в расположенных по соседству госпиталях, а также свободные от смены рабочие завода «Вулкан». Многие были истощены, и выход на поле дался им с огромным трудом. На траву даже не садились, знали: сядешь - сил подняться не будет. Второй тайм футболисты провели под бомбежкой. Со счетом 6:0 победила команда «Динамо».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60029"/>
            <a:ext cx="2376264" cy="1644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60030"/>
            <a:ext cx="2386889" cy="1644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93277"/>
            <a:ext cx="1645558" cy="1611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221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09792" cy="93610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История спорта во время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700808"/>
            <a:ext cx="7543800" cy="1728192"/>
          </a:xfrm>
        </p:spPr>
        <p:txBody>
          <a:bodyPr>
            <a:normAutofit/>
          </a:bodyPr>
          <a:lstStyle/>
          <a:p>
            <a:pPr algn="just"/>
            <a:r>
              <a:rPr lang="ru-RU" sz="1700" dirty="0"/>
              <a:t>Блокадный Ленинград спасался от сумасшествия спортом. Тогда же, 31 мая 1942 года, в центре города в Таврическом саду был организован фронтовой кросс на дистанцию в 1000 км, в котором приняли участие 18 команд с разных участков фронта с винтовками в руках.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44741"/>
            <a:ext cx="3324660" cy="23781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44741"/>
            <a:ext cx="3326116" cy="2378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1498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781800" cy="51318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История спорта во время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196752"/>
            <a:ext cx="7543800" cy="2448272"/>
          </a:xfrm>
        </p:spPr>
        <p:txBody>
          <a:bodyPr>
            <a:normAutofit/>
          </a:bodyPr>
          <a:lstStyle/>
          <a:p>
            <a:pPr algn="just"/>
            <a:r>
              <a:rPr lang="ru-RU" sz="1700" dirty="0"/>
              <a:t>Не меньше славы снискал и легендарный «Матч смерти» в оккупированном Киеве в августе 1942 года. Под дулами немецких автоматов сборная команда Киева «Старт» (в составе этой команды динамовцами были лишь часть игроков, однако в немецких документах намеренно говорилось именно о «Динамо») играла с командой «</a:t>
            </a:r>
            <a:r>
              <a:rPr lang="ru-RU" sz="1700" dirty="0" err="1"/>
              <a:t>Флакельф</a:t>
            </a:r>
            <a:r>
              <a:rPr lang="ru-RU" sz="1700" dirty="0"/>
              <a:t>», собранной из немецких зенитчиков. До этого матча команды сыграли друг с другом серию матчей, однако «Матчем смерти» окрестили последнюю игру, которая прошла 9 августа.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73016"/>
            <a:ext cx="4272136" cy="24128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3016"/>
            <a:ext cx="2160240" cy="24128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5551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1124744"/>
          </a:xfrm>
        </p:spPr>
        <p:txBody>
          <a:bodyPr/>
          <a:lstStyle/>
          <a:p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История спорта во время войны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608" y="1628800"/>
            <a:ext cx="7543800" cy="1411614"/>
          </a:xfrm>
        </p:spPr>
        <p:txBody>
          <a:bodyPr>
            <a:normAutofit/>
          </a:bodyPr>
          <a:lstStyle/>
          <a:p>
            <a:pPr algn="just">
              <a:buClr>
                <a:srgbClr val="AD0101"/>
              </a:buClr>
            </a:pPr>
            <a:r>
              <a:rPr lang="ru-RU" sz="1700" dirty="0" smtClean="0">
                <a:solidFill>
                  <a:srgbClr val="303030"/>
                </a:solidFill>
              </a:rPr>
              <a:t>По </a:t>
            </a:r>
            <a:r>
              <a:rPr lang="ru-RU" sz="1700" dirty="0">
                <a:solidFill>
                  <a:srgbClr val="303030"/>
                </a:solidFill>
              </a:rPr>
              <a:t>ходу встречи киевляне проигрывали, однако сумели переломить ход матча и победить — 5:3. Часть состава в итоге была расстреляна, еще несколько игроков «Старта» позже попали в концлагеря</a:t>
            </a:r>
            <a:r>
              <a:rPr lang="ru-RU" sz="1700" dirty="0" smtClean="0">
                <a:solidFill>
                  <a:srgbClr val="303030"/>
                </a:solidFill>
              </a:rPr>
              <a:t>.</a:t>
            </a:r>
          </a:p>
          <a:p>
            <a:pPr marL="0" indent="0" algn="just">
              <a:buClr>
                <a:srgbClr val="AD0101"/>
              </a:buClr>
              <a:buNone/>
            </a:pPr>
            <a:r>
              <a:rPr lang="ru-RU" sz="1700" dirty="0" smtClean="0"/>
              <a:t> </a:t>
            </a:r>
            <a:endParaRPr lang="ru-RU" dirty="0" smtClean="0">
              <a:solidFill>
                <a:srgbClr val="30303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74" y="3040414"/>
            <a:ext cx="2257198" cy="29088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779912" y="3040414"/>
            <a:ext cx="446449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Один из немногих участников того матча, кому удалось уцелеть, Макар Гончаренко, после войны вспоминал: «Мы знали, когда решили выиграть у фашистов, что нас ждет расправа, но это не остановило нас… Были расстреляны наши товарищи Николай Трусевич, Иван Кузьменко, Николай Коротких, Алексей Клименко. Обречены были и остальные. Нас спасло быстрое наступление Советской армии». </a:t>
            </a:r>
          </a:p>
        </p:txBody>
      </p:sp>
    </p:spTree>
    <p:extLst>
      <p:ext uri="{BB962C8B-B14F-4D97-AF65-F5344CB8AC3E}">
        <p14:creationId xmlns:p14="http://schemas.microsoft.com/office/powerpoint/2010/main" val="22483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350</TotalTime>
  <Words>796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9 МАЯ – ДЕНЬ ПОБЕДЫ!  (Спорт во время Великой Отечественной Войны)  Матушкина Ю.В. - методист</vt:lpstr>
      <vt:lpstr>Несмотря на всю тяжесть обрушившихся на страну событий в 1941-1945 гг., даже  в годы  Великой Отечественной войны   в СССР  жил спорт</vt:lpstr>
      <vt:lpstr>История спорта во время войны</vt:lpstr>
      <vt:lpstr>История спорта во время войны</vt:lpstr>
      <vt:lpstr>История спорта во время войны</vt:lpstr>
      <vt:lpstr>История спорта во время войны</vt:lpstr>
      <vt:lpstr>История спорта во время войны</vt:lpstr>
      <vt:lpstr>История спорта во время войны</vt:lpstr>
      <vt:lpstr>История спорта во время войны</vt:lpstr>
      <vt:lpstr>История спорта во время войны</vt:lpstr>
      <vt:lpstr>История спорта во время войны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Несмотря на всю тяжесть обрушившихся на страну событий в 1941-1945 гг., даже в годы Великой Отечественной войны в СССР  жил спорт</dc:title>
  <dc:creator>Lubimaya</dc:creator>
  <cp:lastModifiedBy>user</cp:lastModifiedBy>
  <cp:revision>39</cp:revision>
  <dcterms:created xsi:type="dcterms:W3CDTF">2013-06-05T15:28:46Z</dcterms:created>
  <dcterms:modified xsi:type="dcterms:W3CDTF">2022-04-11T11:32:14Z</dcterms:modified>
</cp:coreProperties>
</file>