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56" r:id="rId3"/>
    <p:sldId id="257" r:id="rId4"/>
    <p:sldId id="274" r:id="rId5"/>
    <p:sldId id="258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76" r:id="rId15"/>
    <p:sldId id="266" r:id="rId16"/>
    <p:sldId id="267" r:id="rId17"/>
    <p:sldId id="268" r:id="rId18"/>
    <p:sldId id="273" r:id="rId19"/>
    <p:sldId id="277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2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7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9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0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0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4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5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2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692262-2C48-4A07-8C94-BAE01070CE28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48C3363-724E-4FF2-8C3B-0E89A1017C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CEB96-9644-4D06-9B81-21E41154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Солнечная система.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7B2BC-E5FE-4374-A0FE-1C058132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3600" dirty="0"/>
              <a:t>Старшая группа компенсирующей</a:t>
            </a:r>
          </a:p>
          <a:p>
            <a:pPr algn="r"/>
            <a:r>
              <a:rPr lang="ru-RU" sz="3600" dirty="0"/>
              <a:t>направленности для детей </a:t>
            </a:r>
          </a:p>
          <a:p>
            <a:pPr algn="r"/>
            <a:r>
              <a:rPr lang="ru-RU" sz="3600" dirty="0"/>
              <a:t>С ТНР.</a:t>
            </a:r>
          </a:p>
          <a:p>
            <a:pPr algn="ctr"/>
            <a:endParaRPr lang="ru-RU" dirty="0"/>
          </a:p>
          <a:p>
            <a:pPr algn="ctr"/>
            <a:r>
              <a:rPr lang="ru-RU" sz="4400" dirty="0"/>
              <a:t>Воспитатель: Павлова Т.В.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41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BB298-9ADA-4D3C-B9F1-5E8A0C45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AE81408-B40E-4E98-9B1A-A2341FA7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365124"/>
            <a:ext cx="9734843" cy="6492875"/>
          </a:xfrm>
        </p:spPr>
      </p:pic>
    </p:spTree>
    <p:extLst>
      <p:ext uri="{BB962C8B-B14F-4D97-AF65-F5344CB8AC3E}">
        <p14:creationId xmlns:p14="http://schemas.microsoft.com/office/powerpoint/2010/main" val="44454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E7E49-6F2D-42A9-9C80-80A72B86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92D4F18-85C0-4BAF-B644-2B71DA0CF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2" y="618978"/>
            <a:ext cx="9383151" cy="6239022"/>
          </a:xfrm>
        </p:spPr>
      </p:pic>
    </p:spTree>
    <p:extLst>
      <p:ext uri="{BB962C8B-B14F-4D97-AF65-F5344CB8AC3E}">
        <p14:creationId xmlns:p14="http://schemas.microsoft.com/office/powerpoint/2010/main" val="410259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932E7-337E-41C5-8DC3-08051364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1113FF7-C443-47C0-AC6B-ADC49E513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506436"/>
            <a:ext cx="10269416" cy="6246055"/>
          </a:xfrm>
        </p:spPr>
      </p:pic>
    </p:spTree>
    <p:extLst>
      <p:ext uri="{BB962C8B-B14F-4D97-AF65-F5344CB8AC3E}">
        <p14:creationId xmlns:p14="http://schemas.microsoft.com/office/powerpoint/2010/main" val="162258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90E97-7812-4587-B195-C1FCF86C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0C09C23-49EA-4BF7-83C5-09743B05E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474"/>
            <a:ext cx="10345615" cy="6394401"/>
          </a:xfrm>
        </p:spPr>
      </p:pic>
    </p:spTree>
    <p:extLst>
      <p:ext uri="{BB962C8B-B14F-4D97-AF65-F5344CB8AC3E}">
        <p14:creationId xmlns:p14="http://schemas.microsoft.com/office/powerpoint/2010/main" val="256651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34C681-0B30-4213-80C4-3EB5A6C0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Венера.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1ADA12-0376-4B2F-8B3A-8A881B5B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Венера-эту планету называют сестрой</a:t>
            </a:r>
          </a:p>
          <a:p>
            <a:pPr algn="ctr"/>
            <a:r>
              <a:rPr lang="ru-RU" sz="4000" dirty="0"/>
              <a:t>Земли.</a:t>
            </a:r>
          </a:p>
          <a:p>
            <a:pPr algn="ctr"/>
            <a:r>
              <a:rPr lang="ru-RU" sz="4000" dirty="0"/>
              <a:t>Но жить на ней нельзя.</a:t>
            </a:r>
          </a:p>
          <a:p>
            <a:pPr algn="ctr"/>
            <a:r>
              <a:rPr lang="ru-RU" sz="4000" dirty="0"/>
              <a:t>Воздух Венеры непригоден для дыхания,</a:t>
            </a:r>
          </a:p>
          <a:p>
            <a:pPr algn="ctr"/>
            <a:r>
              <a:rPr lang="ru-RU" sz="4000" dirty="0"/>
              <a:t>А поверхность покрыта вулканами.</a:t>
            </a:r>
          </a:p>
        </p:txBody>
      </p:sp>
    </p:spTree>
    <p:extLst>
      <p:ext uri="{BB962C8B-B14F-4D97-AF65-F5344CB8AC3E}">
        <p14:creationId xmlns:p14="http://schemas.microsoft.com/office/powerpoint/2010/main" val="251313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359DBC-2960-46AD-8574-41D628CE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3F7B9AC-B30C-4D70-9F28-A297AEA9A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426588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FB6D6-B5B5-4E45-95D5-3050D914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7487D9-2DD3-4E4C-9A28-9D653714E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2368"/>
            <a:ext cx="10880188" cy="6105379"/>
          </a:xfrm>
        </p:spPr>
      </p:pic>
    </p:spTree>
    <p:extLst>
      <p:ext uri="{BB962C8B-B14F-4D97-AF65-F5344CB8AC3E}">
        <p14:creationId xmlns:p14="http://schemas.microsoft.com/office/powerpoint/2010/main" val="218728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AC247-F697-4566-A7D2-75C707EA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7AC0B7-9D38-4E5E-9931-FF0DF7DB4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576775"/>
            <a:ext cx="10622280" cy="6063176"/>
          </a:xfrm>
        </p:spPr>
      </p:pic>
    </p:spTree>
    <p:extLst>
      <p:ext uri="{BB962C8B-B14F-4D97-AF65-F5344CB8AC3E}">
        <p14:creationId xmlns:p14="http://schemas.microsoft.com/office/powerpoint/2010/main" val="312759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166D8-918D-48E5-8457-2C3DFB91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E4EC7D6-E8D8-49BD-A23D-043421092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492369"/>
            <a:ext cx="11085341" cy="6499274"/>
          </a:xfrm>
        </p:spPr>
      </p:pic>
    </p:spTree>
    <p:extLst>
      <p:ext uri="{BB962C8B-B14F-4D97-AF65-F5344CB8AC3E}">
        <p14:creationId xmlns:p14="http://schemas.microsoft.com/office/powerpoint/2010/main" val="177760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DB596-C006-4F9D-BED0-4C794B9C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Марс.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A7D63B-9931-4222-9810-6494628B2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/>
              <a:t>Марс-красная планета,</a:t>
            </a:r>
          </a:p>
          <a:p>
            <a:pPr algn="ctr"/>
            <a:r>
              <a:rPr lang="ru-RU" sz="3600" dirty="0"/>
              <a:t>Также похожа на землю.</a:t>
            </a:r>
          </a:p>
          <a:p>
            <a:pPr algn="ctr"/>
            <a:r>
              <a:rPr lang="ru-RU" sz="3600" dirty="0"/>
              <a:t>На Марсе есть воздух, но дышать им нельзя.</a:t>
            </a:r>
          </a:p>
          <a:p>
            <a:pPr algn="ctr"/>
            <a:r>
              <a:rPr lang="ru-RU" sz="3600" dirty="0"/>
              <a:t>На этой планете находят и воду.</a:t>
            </a:r>
          </a:p>
          <a:p>
            <a:pPr algn="ctr"/>
            <a:r>
              <a:rPr lang="ru-RU" sz="3600" dirty="0"/>
              <a:t>Но живых организмов на этой планете</a:t>
            </a:r>
          </a:p>
          <a:p>
            <a:pPr algn="ctr"/>
            <a:r>
              <a:rPr lang="ru-RU" sz="3600" dirty="0"/>
              <a:t>Нет.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19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90314-2511-4B60-B942-1F342C936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82F901-EFAB-4AD4-B164-571F63D24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8D5D63-15B8-420E-A301-FED08CA99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9" y="0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351DD-F39B-40FC-8B99-FC55FCF0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9E638F-8376-4690-9A7E-EA0D196A7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464234"/>
            <a:ext cx="10972799" cy="6260123"/>
          </a:xfrm>
        </p:spPr>
      </p:pic>
    </p:spTree>
    <p:extLst>
      <p:ext uri="{BB962C8B-B14F-4D97-AF65-F5344CB8AC3E}">
        <p14:creationId xmlns:p14="http://schemas.microsoft.com/office/powerpoint/2010/main" val="342706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C4690-AB6D-4139-A372-BB72AB80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3C329EF-3E18-4203-8AD4-A5387C813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365124"/>
            <a:ext cx="10930597" cy="6492875"/>
          </a:xfrm>
        </p:spPr>
      </p:pic>
    </p:spTree>
    <p:extLst>
      <p:ext uri="{BB962C8B-B14F-4D97-AF65-F5344CB8AC3E}">
        <p14:creationId xmlns:p14="http://schemas.microsoft.com/office/powerpoint/2010/main" val="220653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3CD7B-FAE2-4704-9F8A-986168E4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0B56003-FCE0-4689-823C-363C8AFE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478302"/>
            <a:ext cx="10515599" cy="6147581"/>
          </a:xfrm>
        </p:spPr>
      </p:pic>
    </p:spTree>
    <p:extLst>
      <p:ext uri="{BB962C8B-B14F-4D97-AF65-F5344CB8AC3E}">
        <p14:creationId xmlns:p14="http://schemas.microsoft.com/office/powerpoint/2010/main" val="24734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473C6-A284-4FB0-A16B-9D71E9AB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248A29-FADF-4A1B-9B0B-7C59AA35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365126"/>
            <a:ext cx="9509759" cy="6331096"/>
          </a:xfrm>
        </p:spPr>
      </p:pic>
    </p:spTree>
    <p:extLst>
      <p:ext uri="{BB962C8B-B14F-4D97-AF65-F5344CB8AC3E}">
        <p14:creationId xmlns:p14="http://schemas.microsoft.com/office/powerpoint/2010/main" val="125589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D77A8-3143-42AB-89E0-4B7F641D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Земля.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CF2D5-80E8-405D-949B-796031B15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Земля- планета, на которой мы живём.</a:t>
            </a:r>
          </a:p>
          <a:p>
            <a:pPr algn="ctr"/>
            <a:r>
              <a:rPr lang="ru-RU" sz="3600" dirty="0"/>
              <a:t>На Земле есть воздух, пригодный для </a:t>
            </a:r>
          </a:p>
          <a:p>
            <a:pPr algn="ctr"/>
            <a:r>
              <a:rPr lang="ru-RU" sz="3600" dirty="0"/>
              <a:t>жизнедеятельности живых организмов.</a:t>
            </a:r>
          </a:p>
          <a:p>
            <a:pPr algn="ctr"/>
            <a:r>
              <a:rPr lang="ru-RU" sz="3600" dirty="0"/>
              <a:t>Также на нашей планете есть вода.</a:t>
            </a:r>
          </a:p>
          <a:p>
            <a:pPr algn="ctr"/>
            <a:r>
              <a:rPr lang="ru-RU" sz="3600" dirty="0"/>
              <a:t>Температура окружающей среды также</a:t>
            </a:r>
          </a:p>
          <a:p>
            <a:pPr algn="ctr"/>
            <a:r>
              <a:rPr lang="ru-RU" sz="3600" dirty="0"/>
              <a:t>Благоприятна для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6856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EFED9C-73D3-45EF-8DEE-85972626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35C36EF-FDE7-4B4E-B685-C24E47CA8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234"/>
            <a:ext cx="9811043" cy="6393766"/>
          </a:xfrm>
        </p:spPr>
      </p:pic>
    </p:spTree>
    <p:extLst>
      <p:ext uri="{BB962C8B-B14F-4D97-AF65-F5344CB8AC3E}">
        <p14:creationId xmlns:p14="http://schemas.microsoft.com/office/powerpoint/2010/main" val="338325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C6113-214A-40DA-A8B9-00F097A6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F6021E-284A-44AE-B52E-D718807FB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148668" cy="6127750"/>
          </a:xfrm>
        </p:spPr>
      </p:pic>
    </p:spTree>
    <p:extLst>
      <p:ext uri="{BB962C8B-B14F-4D97-AF65-F5344CB8AC3E}">
        <p14:creationId xmlns:p14="http://schemas.microsoft.com/office/powerpoint/2010/main" val="38143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985073-028A-418D-81BF-1423432D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26125CA-BC5C-4F18-9064-C31AF535D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562708"/>
            <a:ext cx="10170941" cy="6295292"/>
          </a:xfrm>
        </p:spPr>
      </p:pic>
    </p:spTree>
    <p:extLst>
      <p:ext uri="{BB962C8B-B14F-4D97-AF65-F5344CB8AC3E}">
        <p14:creationId xmlns:p14="http://schemas.microsoft.com/office/powerpoint/2010/main" val="39877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AC812-168B-4C64-A34C-A0A4C523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F61E50-E02D-498F-BB22-AC1F5BFF9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1" y="464235"/>
            <a:ext cx="9020167" cy="6175716"/>
          </a:xfrm>
        </p:spPr>
      </p:pic>
    </p:spTree>
    <p:extLst>
      <p:ext uri="{BB962C8B-B14F-4D97-AF65-F5344CB8AC3E}">
        <p14:creationId xmlns:p14="http://schemas.microsoft.com/office/powerpoint/2010/main" val="215679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2205D3-073E-440A-AD11-62B2ABB6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Луна.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CB85B6-6526-4CDF-BDBF-F875D20F1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Луна вращается вокруг Земли.</a:t>
            </a:r>
          </a:p>
          <a:p>
            <a:pPr algn="ctr"/>
            <a:r>
              <a:rPr lang="ru-RU" sz="3200" dirty="0"/>
              <a:t>Это природный спутник нашей планеты.</a:t>
            </a:r>
          </a:p>
          <a:p>
            <a:pPr algn="ctr"/>
            <a:r>
              <a:rPr lang="ru-RU" sz="3200" dirty="0"/>
              <a:t>На ней воздуха и воды.</a:t>
            </a:r>
          </a:p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Поверхность луны покрыта кратерами,</a:t>
            </a:r>
          </a:p>
          <a:p>
            <a:pPr algn="ctr"/>
            <a:r>
              <a:rPr lang="ru-RU" sz="3200" dirty="0"/>
              <a:t>Следами от падения на планету</a:t>
            </a:r>
          </a:p>
          <a:p>
            <a:pPr algn="ctr"/>
            <a:r>
              <a:rPr lang="ru-RU" sz="3200" dirty="0"/>
              <a:t>метеоритами.</a:t>
            </a:r>
          </a:p>
        </p:txBody>
      </p:sp>
    </p:spTree>
    <p:extLst>
      <p:ext uri="{BB962C8B-B14F-4D97-AF65-F5344CB8AC3E}">
        <p14:creationId xmlns:p14="http://schemas.microsoft.com/office/powerpoint/2010/main" val="155362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40</TotalTime>
  <Words>131</Words>
  <Application>Microsoft Office PowerPoint</Application>
  <PresentationFormat>Произвольный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Тема5</vt:lpstr>
      <vt:lpstr>Солнечная система.</vt:lpstr>
      <vt:lpstr>Презентация PowerPoint</vt:lpstr>
      <vt:lpstr>Презентация PowerPoint</vt:lpstr>
      <vt:lpstr>Земля.</vt:lpstr>
      <vt:lpstr>Презентация PowerPoint</vt:lpstr>
      <vt:lpstr>Презентация PowerPoint</vt:lpstr>
      <vt:lpstr>Презентация PowerPoint</vt:lpstr>
      <vt:lpstr>Презентация PowerPoint</vt:lpstr>
      <vt:lpstr>Луна.</vt:lpstr>
      <vt:lpstr>Презентация PowerPoint</vt:lpstr>
      <vt:lpstr>Презентация PowerPoint</vt:lpstr>
      <vt:lpstr>Презентация PowerPoint</vt:lpstr>
      <vt:lpstr>Презентация PowerPoint</vt:lpstr>
      <vt:lpstr>Венера.</vt:lpstr>
      <vt:lpstr>Презентация PowerPoint</vt:lpstr>
      <vt:lpstr>Презентация PowerPoint</vt:lpstr>
      <vt:lpstr>Презентация PowerPoint</vt:lpstr>
      <vt:lpstr>Презентация PowerPoint</vt:lpstr>
      <vt:lpstr>Марс.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Воспитатель</cp:lastModifiedBy>
  <cp:revision>5</cp:revision>
  <dcterms:created xsi:type="dcterms:W3CDTF">2022-03-30T10:21:23Z</dcterms:created>
  <dcterms:modified xsi:type="dcterms:W3CDTF">2022-04-04T22:39:38Z</dcterms:modified>
</cp:coreProperties>
</file>