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BFFC-0527-4500-AB2D-DBD0B3F24829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3F26D-D159-4C85-A017-91450DA030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BFFC-0527-4500-AB2D-DBD0B3F24829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3F26D-D159-4C85-A017-91450DA030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BFFC-0527-4500-AB2D-DBD0B3F24829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3F26D-D159-4C85-A017-91450DA030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BFFC-0527-4500-AB2D-DBD0B3F24829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3F26D-D159-4C85-A017-91450DA030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BFFC-0527-4500-AB2D-DBD0B3F24829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3F26D-D159-4C85-A017-91450DA030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BFFC-0527-4500-AB2D-DBD0B3F24829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3F26D-D159-4C85-A017-91450DA030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BFFC-0527-4500-AB2D-DBD0B3F24829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3F26D-D159-4C85-A017-91450DA030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BFFC-0527-4500-AB2D-DBD0B3F24829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3F26D-D159-4C85-A017-91450DA030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BFFC-0527-4500-AB2D-DBD0B3F24829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3F26D-D159-4C85-A017-91450DA030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BFFC-0527-4500-AB2D-DBD0B3F24829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3F26D-D159-4C85-A017-91450DA030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2BFFC-0527-4500-AB2D-DBD0B3F24829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3F26D-D159-4C85-A017-91450DA0308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2BFFC-0527-4500-AB2D-DBD0B3F24829}" type="datetimeFigureOut">
              <a:rPr lang="ru-RU" smtClean="0"/>
              <a:t>27.03.2022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3F26D-D159-4C85-A017-91450DA0308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7200" b="1" u="sng" dirty="0" smtClean="0">
                <a:solidFill>
                  <a:srgbClr val="FF0000"/>
                </a:solidFill>
              </a:rPr>
              <a:t>Костюм и его роль в народном танце</a:t>
            </a:r>
            <a:endParaRPr lang="ru-RU" sz="72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00100" y="2428868"/>
            <a:ext cx="765466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u="sng" dirty="0" smtClean="0"/>
              <a:t>Спасибо за внимание!</a:t>
            </a:r>
            <a:endParaRPr lang="ru-RU" sz="6000" b="1" u="sng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6.jpg"/>
          <p:cNvPicPr>
            <a:picLocks noGrp="1" noChangeAspect="1"/>
          </p:cNvPicPr>
          <p:nvPr isPhoto="1"/>
        </p:nvPicPr>
        <p:blipFill>
          <a:blip r:embed="rId2">
            <a:lum/>
          </a:blip>
          <a:stretch>
            <a:fillRect/>
          </a:stretch>
        </p:blipFill>
        <p:spPr>
          <a:xfrm>
            <a:off x="2446338" y="0"/>
            <a:ext cx="4251325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4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1"/>
            <a:ext cx="6643734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027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1604" y="500042"/>
            <a:ext cx="6072230" cy="578647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021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8848" y="0"/>
            <a:ext cx="4706303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clothes_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571480"/>
            <a:ext cx="6215106" cy="5572164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0208-600x40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0" y="1524000"/>
            <a:ext cx="5715000" cy="3810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w13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1047750"/>
            <a:ext cx="4762500" cy="47625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Kuklyi-v-kostyumah-Tambovskoy-guberni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4546" y="785794"/>
            <a:ext cx="5143536" cy="528641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11</Words>
  <Application>Microsoft Office PowerPoint</Application>
  <PresentationFormat>Экран (4:3)</PresentationFormat>
  <Paragraphs>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Костюм и его роль в народном танце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Костюм и его роль в народном танце</dc:title>
  <dc:creator>USER</dc:creator>
  <cp:lastModifiedBy>USER</cp:lastModifiedBy>
  <cp:revision>1</cp:revision>
  <dcterms:created xsi:type="dcterms:W3CDTF">2022-03-27T19:20:39Z</dcterms:created>
  <dcterms:modified xsi:type="dcterms:W3CDTF">2022-03-27T19:27:11Z</dcterms:modified>
</cp:coreProperties>
</file>