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F17A6-D55F-4651-8168-65629742ECE0}" type="datetimeFigureOut">
              <a:rPr lang="ru-RU" smtClean="0"/>
              <a:pPr/>
              <a:t>22.03.2022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07103-6E8A-4093-9508-DA1AEAD8332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Знакомая купюра?</a:t>
            </a: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90E07103-6E8A-4093-9508-DA1AEAD83321}"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Его возвеличивали</a:t>
            </a:r>
            <a:r>
              <a:rPr lang="ru-RU" baseline="0" dirty="0" smtClean="0"/>
              <a:t> и боялись</a:t>
            </a:r>
            <a:endParaRPr lang="ru-RU" dirty="0"/>
          </a:p>
        </p:txBody>
      </p:sp>
      <p:sp>
        <p:nvSpPr>
          <p:cNvPr id="4" name="Номер слайда 3"/>
          <p:cNvSpPr>
            <a:spLocks noGrp="1"/>
          </p:cNvSpPr>
          <p:nvPr>
            <p:ph type="sldNum" sz="quarter" idx="10"/>
          </p:nvPr>
        </p:nvSpPr>
        <p:spPr/>
        <p:txBody>
          <a:bodyPr/>
          <a:lstStyle/>
          <a:p>
            <a:fld id="{90E07103-6E8A-4093-9508-DA1AEAD83321}"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Ассамблеях</a:t>
            </a:r>
            <a:endParaRPr lang="ru-RU" dirty="0"/>
          </a:p>
        </p:txBody>
      </p:sp>
      <p:sp>
        <p:nvSpPr>
          <p:cNvPr id="4" name="Номер слайда 3"/>
          <p:cNvSpPr>
            <a:spLocks noGrp="1"/>
          </p:cNvSpPr>
          <p:nvPr>
            <p:ph type="sldNum" sz="quarter" idx="10"/>
          </p:nvPr>
        </p:nvSpPr>
        <p:spPr/>
        <p:txBody>
          <a:bodyPr/>
          <a:lstStyle/>
          <a:p>
            <a:fld id="{90E07103-6E8A-4093-9508-DA1AEAD83321}"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Авторы</a:t>
            </a:r>
            <a:endParaRPr lang="ru-RU" dirty="0"/>
          </a:p>
        </p:txBody>
      </p:sp>
      <p:sp>
        <p:nvSpPr>
          <p:cNvPr id="4" name="Номер слайда 3"/>
          <p:cNvSpPr>
            <a:spLocks noGrp="1"/>
          </p:cNvSpPr>
          <p:nvPr>
            <p:ph type="sldNum" sz="quarter" idx="10"/>
          </p:nvPr>
        </p:nvSpPr>
        <p:spPr/>
        <p:txBody>
          <a:bodyPr/>
          <a:lstStyle/>
          <a:p>
            <a:fld id="{90E07103-6E8A-4093-9508-DA1AEAD83321}" type="slidenum">
              <a:rPr lang="ru-RU" smtClean="0"/>
              <a:pPr/>
              <a:t>12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это</a:t>
            </a:r>
            <a:endParaRPr lang="ru-RU" dirty="0"/>
          </a:p>
        </p:txBody>
      </p:sp>
      <p:sp>
        <p:nvSpPr>
          <p:cNvPr id="4" name="Номер слайда 3"/>
          <p:cNvSpPr>
            <a:spLocks noGrp="1"/>
          </p:cNvSpPr>
          <p:nvPr>
            <p:ph type="sldNum" sz="quarter" idx="10"/>
          </p:nvPr>
        </p:nvSpPr>
        <p:spPr/>
        <p:txBody>
          <a:bodyPr/>
          <a:lstStyle/>
          <a:p>
            <a:fld id="{90E07103-6E8A-4093-9508-DA1AEAD83321}" type="slidenum">
              <a:rPr lang="ru-RU" smtClean="0"/>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E07103-6E8A-4093-9508-DA1AEAD83321}" type="slidenum">
              <a:rPr lang="ru-RU" smtClean="0"/>
              <a:pPr/>
              <a:t>15</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Чехии</a:t>
            </a:r>
            <a:endParaRPr lang="ru-RU" dirty="0"/>
          </a:p>
        </p:txBody>
      </p:sp>
      <p:sp>
        <p:nvSpPr>
          <p:cNvPr id="4" name="Номер слайда 3"/>
          <p:cNvSpPr>
            <a:spLocks noGrp="1"/>
          </p:cNvSpPr>
          <p:nvPr>
            <p:ph type="sldNum" sz="quarter" idx="10"/>
          </p:nvPr>
        </p:nvSpPr>
        <p:spPr/>
        <p:txBody>
          <a:bodyPr/>
          <a:lstStyle/>
          <a:p>
            <a:fld id="{90E07103-6E8A-4093-9508-DA1AEAD83321}" type="slidenum">
              <a:rPr lang="ru-RU" smtClean="0"/>
              <a:pPr/>
              <a:t>16</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 что</a:t>
            </a:r>
            <a:endParaRPr lang="ru-RU" dirty="0"/>
          </a:p>
        </p:txBody>
      </p:sp>
      <p:sp>
        <p:nvSpPr>
          <p:cNvPr id="4" name="Номер слайда 3"/>
          <p:cNvSpPr>
            <a:spLocks noGrp="1"/>
          </p:cNvSpPr>
          <p:nvPr>
            <p:ph type="sldNum" sz="quarter" idx="10"/>
          </p:nvPr>
        </p:nvSpPr>
        <p:spPr/>
        <p:txBody>
          <a:bodyPr/>
          <a:lstStyle/>
          <a:p>
            <a:fld id="{90E07103-6E8A-4093-9508-DA1AEAD83321}" type="slidenum">
              <a:rPr lang="ru-RU" smtClean="0"/>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668E2B5-2BA0-47EF-B897-296CB12E10D9}" type="datetimeFigureOut">
              <a:rPr lang="ru-RU" smtClean="0"/>
              <a:pPr/>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61267-6062-4342-A015-F0010E184FA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68E2B5-2BA0-47EF-B897-296CB12E10D9}" type="datetimeFigureOut">
              <a:rPr lang="ru-RU" smtClean="0"/>
              <a:pPr/>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61267-6062-4342-A015-F0010E184FA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68E2B5-2BA0-47EF-B897-296CB12E10D9}" type="datetimeFigureOut">
              <a:rPr lang="ru-RU" smtClean="0"/>
              <a:pPr/>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61267-6062-4342-A015-F0010E184FA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68E2B5-2BA0-47EF-B897-296CB12E10D9}" type="datetimeFigureOut">
              <a:rPr lang="ru-RU" smtClean="0"/>
              <a:pPr/>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61267-6062-4342-A015-F0010E184FA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68E2B5-2BA0-47EF-B897-296CB12E10D9}" type="datetimeFigureOut">
              <a:rPr lang="ru-RU" smtClean="0"/>
              <a:pPr/>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61267-6062-4342-A015-F0010E184FA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668E2B5-2BA0-47EF-B897-296CB12E10D9}" type="datetimeFigureOut">
              <a:rPr lang="ru-RU" smtClean="0"/>
              <a:pPr/>
              <a:t>22.03.2022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661267-6062-4342-A015-F0010E184FA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668E2B5-2BA0-47EF-B897-296CB12E10D9}" type="datetimeFigureOut">
              <a:rPr lang="ru-RU" smtClean="0"/>
              <a:pPr/>
              <a:t>22.03.2022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661267-6062-4342-A015-F0010E184FA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668E2B5-2BA0-47EF-B897-296CB12E10D9}" type="datetimeFigureOut">
              <a:rPr lang="ru-RU" smtClean="0"/>
              <a:pPr/>
              <a:t>22.03.2022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661267-6062-4342-A015-F0010E184FA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668E2B5-2BA0-47EF-B897-296CB12E10D9}" type="datetimeFigureOut">
              <a:rPr lang="ru-RU" smtClean="0"/>
              <a:pPr/>
              <a:t>22.03.2022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661267-6062-4342-A015-F0010E184FA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68E2B5-2BA0-47EF-B897-296CB12E10D9}" type="datetimeFigureOut">
              <a:rPr lang="ru-RU" smtClean="0"/>
              <a:pPr/>
              <a:t>22.03.2022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661267-6062-4342-A015-F0010E184FA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68E2B5-2BA0-47EF-B897-296CB12E10D9}" type="datetimeFigureOut">
              <a:rPr lang="ru-RU" smtClean="0"/>
              <a:pPr/>
              <a:t>22.03.2022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661267-6062-4342-A015-F0010E184FA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8E2B5-2BA0-47EF-B897-296CB12E10D9}" type="datetimeFigureOut">
              <a:rPr lang="ru-RU" smtClean="0"/>
              <a:pPr/>
              <a:t>22.03.2022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61267-6062-4342-A015-F0010E184FA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3" Type="http://schemas.openxmlformats.org/officeDocument/2006/relationships/hyperlink" Target="https://ru.wikipedia.org/w/index.php?title=%D0%9F%D0%B0%D0%BC%D1%8F%D1%82%D0%BD%D0%B8%D0%BA_%D0%9F%D0%B5%D1%82%D1%80%D1%83_I_(%D0%9D%D0%B0%D1%85%D0%B8%D0%BC%D0%BE%D0%B2%D1%81%D0%BA%D0%BE%D0%B5_%D1%83%D1%87%D0%B8%D0%BB%D0%B8%D1%89%D0%B5)&amp;action=edit&amp;redlink=1" TargetMode="External"/><Relationship Id="rId18" Type="http://schemas.openxmlformats.org/officeDocument/2006/relationships/hyperlink" Target="https://ru.wikipedia.org/wiki/%D0%9F%D0%B5%D1%82%D0%B5%D1%80%D0%B3%D0%BE%D1%84_(%D0%B4%D0%B2%D0%BE%D1%80%D1%86%D0%BE%D0%B2%D0%BE-%D0%BF%D0%B0%D1%80%D0%BA%D0%BE%D0%B2%D1%8B%D0%B9_%D0%B0%D0%BD%D1%81%D0%B0%D0%BC%D0%B1%D0%BB%D1%8C)" TargetMode="External"/><Relationship Id="rId26" Type="http://schemas.openxmlformats.org/officeDocument/2006/relationships/hyperlink" Target="https://ru.wikipedia.org/w/index.php?title=%D0%9F%D0%B0%D0%BC%D1%8F%D1%82%D0%BD%D0%B8%D0%BA_%D0%9F%D0%B5%D1%82%D1%80%D1%83_I_(%D0%92%D1%8B%D0%B1%D0%BE%D1%80%D0%B3%D1%81%D0%BA%D0%B0%D1%8F_%D1%81%D1%82%D0%BE%D1%80%D0%BE%D0%BD%D0%B0)&amp;action=edit&amp;redlink=1" TargetMode="External"/><Relationship Id="rId39" Type="http://schemas.openxmlformats.org/officeDocument/2006/relationships/hyperlink" Target="https://ru.wikipedia.org/wiki/%D0%A8%D0%B5%D0%BC%D1%8F%D0%BA%D0%B8%D0%BD,_%D0%9C%D0%B8%D1%85%D0%B0%D0%B8%D0%BB_%D0%9C%D0%B8%D1%85%D0%B0%D0%B9%D0%BB%D0%BE%D0%B2%D0%B8%D1%87_(%D1%85%D1%83%D0%B4%D0%BE%D0%B6%D0%BD%D0%B8%D0%BA)" TargetMode="External"/><Relationship Id="rId21" Type="http://schemas.openxmlformats.org/officeDocument/2006/relationships/hyperlink" Target="https://ru.wikipedia.org/wiki/%D0%9A%D1%80%D0%B5%D1%81%D1%82%D0%BE%D0%B2%D1%81%D0%BA%D0%B8%D0%B9_%D0%BE%D1%81%D1%82%D1%80%D0%BE%D0%B2_(%D0%A1%D0%B0%D0%BD%D0%BA%D1%82-%D0%9F%D0%B5%D1%82%D0%B5%D1%80%D0%B1%D1%83%D1%80%D0%B3)" TargetMode="External"/><Relationship Id="rId34" Type="http://schemas.openxmlformats.org/officeDocument/2006/relationships/hyperlink" Target="https://ru.wikipedia.org/wiki/%D0%A1%D0%B8%D0%B4%D0%BE%D1%80%D0%B5%D0%BD%D0%BA%D0%BE,_%D0%92%D0%B5%D0%BD%D0%B8%D0%B0%D0%BC%D0%B8%D0%BD_%D0%93%D0%B5%D0%BE%D1%80%D0%B3%D0%B8%D0%B5%D0%B2%D0%B8%D1%87" TargetMode="External"/><Relationship Id="rId42" Type="http://schemas.openxmlformats.org/officeDocument/2006/relationships/hyperlink" Target="https://ru.wikipedia.org/w/index.php?title=%D0%9F%D0%B0%D0%BC%D1%8F%D1%82%D0%BD%D0%B8%D0%BA_%D0%9F%D0%B5%D1%82%D1%80%D1%83_I_(%D0%91%D0%BE%D0%BB%D1%8C%D1%88%D0%B0%D1%8F_%D0%9C%D0%BE%D0%BD%D0%B5%D1%82%D0%BD%D0%B0%D1%8F_%D1%83%D0%BB%D0%B8%D1%86%D0%B0)&amp;action=edit&amp;redlink=1" TargetMode="External"/><Relationship Id="rId47" Type="http://schemas.openxmlformats.org/officeDocument/2006/relationships/hyperlink" Target="https://ru.wikipedia.org/w/index.php?title=%D0%94%D0%B5%D0%B3%D1%82%D1%8F%D1%80%D1%91%D0%B2,_%D0%90%D0%BB%D0%B5%D0%BA%D1%81%D0%B0%D0%BD%D0%B4%D1%80_%D0%92%D0%B0%D1%81%D0%B8%D0%BB%D1%8C%D0%B5%D0%B2%D0%B8%D1%87&amp;action=edit&amp;redlink=1" TargetMode="External"/><Relationship Id="rId50" Type="http://schemas.openxmlformats.org/officeDocument/2006/relationships/hyperlink" Target="https://ru.wikipedia.org/wiki/%D0%9A%D0%BE%D0%BD%D1%81%D1%82%D0%B0%D0%BD%D1%82%D0%B8%D0%BD%D0%BE%D0%B2%D1%81%D0%BA%D0%B8%D0%B9_%D0%B4%D0%B2%D0%BE%D1%80%D0%B5%D1%86" TargetMode="External"/><Relationship Id="rId55" Type="http://schemas.openxmlformats.org/officeDocument/2006/relationships/hyperlink" Target="https://ru.wikipedia.org/wiki/%D0%9F%D1%80%D0%B8%D0%B1%D0%B0%D0%BB%D1%82%D0%B8%D0%B9%D1%81%D0%BA%D0%B0%D1%8F_(%D0%B3%D0%BE%D1%81%D1%82%D0%B8%D0%BD%D0%B8%D1%86%D0%B0)" TargetMode="External"/><Relationship Id="rId63" Type="http://schemas.openxmlformats.org/officeDocument/2006/relationships/hyperlink" Target="https://ru.wikipedia.org/wiki/%D0%90%D1%80%D1%81%D0%B5%D0%BD%D0%B0%D0%BB_(%D0%B7%D0%B0%D0%B2%D0%BE%D0%B4,_%D0%A1%D0%B0%D0%BD%D0%BA%D1%82-%D0%9F%D0%B5%D1%82%D0%B5%D1%80%D0%B1%D1%83%D1%80%D0%B3)" TargetMode="External"/><Relationship Id="rId68" Type="http://schemas.openxmlformats.org/officeDocument/2006/relationships/hyperlink" Target="https://ru.wikipedia.org/w/index.php?title=%D0%9F%D0%B0%D0%BC%D1%8F%D1%82%D0%BD%D0%B8%D0%BA_%D0%9F%D0%B5%D1%82%D1%80%D1%83_I_(%D0%9F%D0%B5%D1%82%D1%80%D0%BE%D0%B2%D1%81%D0%BA%D0%B8%D0%B9_%D0%B4%D0%BE%D0%BA)&amp;action=edit&amp;redlink=1" TargetMode="External"/><Relationship Id="rId7" Type="http://schemas.openxmlformats.org/officeDocument/2006/relationships/hyperlink" Target="https://ru.wikipedia.org/wiki/%D0%9F%D0%B5%D1%82%D1%80%D0%BE%D0%B2%D1%81%D0%BA%D0%B8%D0%B9_%D0%BF%D0%B0%D1%80%D0%BA_(%D0%9A%D1%80%D0%BE%D0%BD%D1%88%D1%82%D0%B0%D0%B4%D1%82)" TargetMode="External"/><Relationship Id="rId71" Type="http://schemas.openxmlformats.org/officeDocument/2006/relationships/hyperlink" Target="https://ru.wikipedia.org/w/index.php?title=%D0%9F%D0%B0%D0%BC%D1%8F%D1%82%D0%BD%D0%B8%D0%BA_%D0%9F%D0%B5%D1%82%D1%80%D1%83_I_(%D0%95%D0%BB%D0%B0%D0%B3%D0%B8%D0%BD_%D0%BE%D1%81%D1%82%D1%80%D0%BE%D0%B2)&amp;action=edit&amp;redlink=1" TargetMode="External"/><Relationship Id="rId2" Type="http://schemas.openxmlformats.org/officeDocument/2006/relationships/notesSlide" Target="../notesSlides/notesSlide5.xml"/><Relationship Id="rId16" Type="http://schemas.openxmlformats.org/officeDocument/2006/relationships/hyperlink" Target="https://ru.wikipedia.org/wiki/%D0%9F%D0%B5%D1%82%D1%80%D0%BE%D0%B2,_%D0%91%D0%BE%D1%80%D0%B8%D1%81_%D0%90%D0%BD%D0%B0%D1%82%D0%BE%D0%BB%D1%8C%D0%B5%D0%B2%D0%B8%D1%87" TargetMode="External"/><Relationship Id="rId29" Type="http://schemas.openxmlformats.org/officeDocument/2006/relationships/hyperlink" Target="https://ru.wikipedia.org/w/index.php?title=%D0%9F%D0%B0%D0%BC%D1%8F%D1%82%D0%BD%D0%B8%D0%BA_%D0%9F%D0%B5%D1%82%D1%80%D1%83_I_(%D0%9E%D1%85%D1%82%D0%B0)&amp;action=edit&amp;redlink=1" TargetMode="External"/><Relationship Id="rId1" Type="http://schemas.openxmlformats.org/officeDocument/2006/relationships/slideLayout" Target="../slideLayouts/slideLayout2.xml"/><Relationship Id="rId6" Type="http://schemas.openxmlformats.org/officeDocument/2006/relationships/hyperlink" Target="https://ru.wikipedia.org/wiki/%D0%9F%D0%B0%D0%BC%D1%8F%D1%82%D0%BD%D0%B8%D0%BA_%D0%9F%D0%B5%D1%82%D1%80%D1%83_I_(%D0%9A%D1%80%D0%BE%D0%BD%D1%88%D1%82%D0%B0%D0%B4%D1%82)" TargetMode="External"/><Relationship Id="rId11" Type="http://schemas.openxmlformats.org/officeDocument/2006/relationships/hyperlink" Target="https://ru.wikipedia.org/wiki/%D0%94%D0%BE%D0%BC%D0%B8%D0%BA_%D0%9F%D0%B5%D1%82%D1%80%D0%B0_I_(%D0%A1%D0%B0%D0%BD%D0%BA%D1%82-%D0%9F%D0%B5%D1%82%D0%B5%D1%80%D0%B1%D1%83%D1%80%D0%B3)" TargetMode="External"/><Relationship Id="rId24" Type="http://schemas.openxmlformats.org/officeDocument/2006/relationships/hyperlink" Target="https://ru.wikipedia.org/wiki/%D0%90%D0%B4%D0%BC%D0%B8%D1%80%D0%B0%D0%BB%D1%82%D0%B5%D0%B9%D1%81%D0%BA%D0%B0%D1%8F_%D0%BD%D0%B0%D0%B1%D0%B5%D1%80%D0%B5%D0%B6%D0%BD%D0%B0%D1%8F" TargetMode="External"/><Relationship Id="rId32" Type="http://schemas.openxmlformats.org/officeDocument/2006/relationships/hyperlink" Target="https://ru.wikipedia.org/w/index.php?title=%D0%9F%D0%B0%D0%BC%D1%8F%D1%82%D0%BD%D0%B8%D0%BA_%D0%9F%D0%B5%D1%82%D1%80%D1%83_I_(%D0%9A%D1%80%D0%BE%D0%BD%D1%88%D0%BB%D0%BE%D1%82)&amp;action=edit&amp;redlink=1" TargetMode="External"/><Relationship Id="rId37" Type="http://schemas.openxmlformats.org/officeDocument/2006/relationships/hyperlink" Target="https://ru.wikipedia.org/wiki/%D0%9F%D0%B0%D0%BC%D1%8F%D1%82%D0%BD%D0%B8%D0%BA_%D0%9F%D0%B5%D1%82%D1%80%D1%83_I_(%D0%9F%D0%B5%D1%82%D1%80%D0%BE%D0%BF%D0%B0%D0%B2%D0%BB%D0%BE%D0%B2%D1%81%D0%BA%D0%B0%D1%8F_%D0%BA%D1%80%D0%B5%D0%BF%D0%BE%D1%81%D1%82%D1%8C)" TargetMode="External"/><Relationship Id="rId40" Type="http://schemas.openxmlformats.org/officeDocument/2006/relationships/hyperlink" Target="https://ru.wikipedia.org/w/index.php?title=%D0%9F%D0%B0%D0%BC%D1%8F%D1%82%D0%BD%D0%B8%D0%BA_%D0%9F%D0%B5%D1%82%D1%80%D1%83_I_(%D0%A1%D0%B5%D1%81%D1%82%D1%80%D0%BE%D1%80%D0%B5%D1%86%D0%BA)&amp;action=edit&amp;redlink=1" TargetMode="External"/><Relationship Id="rId45" Type="http://schemas.openxmlformats.org/officeDocument/2006/relationships/hyperlink" Target="https://ru.wikipedia.org/w/index.php?title=%D0%9F%D0%B0%D0%BC%D1%8F%D1%82%D0%BD%D0%B8%D0%BA_%D0%9F%D0%B5%D1%82%D1%80%D1%83_I_(%D0%A3%D1%81%D1%82%D1%8C-%D0%98%D0%B6%D0%BE%D1%80%D0%B0)&amp;action=edit&amp;redlink=1" TargetMode="External"/><Relationship Id="rId53" Type="http://schemas.openxmlformats.org/officeDocument/2006/relationships/hyperlink" Target="https://ru.wikipedia.org/w/index.php?title=%D0%9F%D0%B0%D0%BC%D1%8F%D1%82%D0%BD%D0%B8%D0%BA_%D0%9F%D0%B5%D1%82%D1%80%D1%83_I_(%D0%A1%D1%82%D1%80%D0%B5%D0%BB%D1%8C%D0%BD%D0%B0,_%D0%BF%D1%80%D0%B8%D1%81%D1%82%D0%B0%D0%BD%D1%8C)&amp;action=edit&amp;redlink=1" TargetMode="External"/><Relationship Id="rId58" Type="http://schemas.openxmlformats.org/officeDocument/2006/relationships/hyperlink" Target="https://ru.wikipedia.org/w/index.php?title=%D0%9F%D0%B0%D0%BC%D1%8F%D1%82%D0%BD%D0%B8%D0%BA_%D0%9F%D0%B5%D1%82%D1%80%D1%83_I_(%D0%9A%D0%B8%D1%80%D0%BE%D1%87%D0%BD%D0%B0%D1%8F)&amp;action=edit&amp;redlink=1" TargetMode="External"/><Relationship Id="rId66" Type="http://schemas.openxmlformats.org/officeDocument/2006/relationships/hyperlink" Target="https://ru.wikipedia.org/w/index.php?title=%D0%9F%D0%B0%D0%BC%D1%8F%D1%82%D0%BD%D0%B8%D0%BA_%D0%9F%D0%B5%D1%82%D1%80%D1%83_I_(%D0%A1%D0%B5%D1%81%D1%82%D1%80%D0%BE%D1%80%D0%B5%D1%86%D0%BA%D0%B8%D0%B9_%D0%BA%D1%83%D1%80%D0%BE%D1%80%D1%82)&amp;action=edit&amp;redlink=1" TargetMode="External"/><Relationship Id="rId5" Type="http://schemas.openxmlformats.org/officeDocument/2006/relationships/hyperlink" Target="https://ru.wikipedia.org/wiki/%D0%A0%D0%B0%D1%81%D1%82%D1%80%D0%B5%D0%BB%D0%BB%D0%B8,_%D0%91%D0%B0%D1%80%D1%82%D0%BE%D0%BB%D0%BE%D0%BC%D0%B5%D0%BE_%D0%9A%D0%B0%D1%80%D0%BB%D0%BE" TargetMode="External"/><Relationship Id="rId15" Type="http://schemas.openxmlformats.org/officeDocument/2006/relationships/hyperlink" Target="https://ru.wikipedia.org/w/index.php?title=%D0%92.%D0%92.%D0%9A%D1%83%D0%B7%D0%BD%D0%B5%D1%86%D0%BE%D0%B2&amp;action=edit&amp;redlink=1" TargetMode="External"/><Relationship Id="rId23" Type="http://schemas.openxmlformats.org/officeDocument/2006/relationships/hyperlink" Target="https://ru.wikipedia.org/w/index.php?title=%D0%9F%D0%B0%D0%BC%D1%8F%D1%82%D0%BD%D0%B8%D0%BA_%D0%9F%D0%B5%D1%82%D1%80%D1%83_I_(%D0%A6%D0%B0%D1%80%D1%8C-%D0%BF%D0%BB%D0%BE%D1%82%D0%BD%D0%B8%D0%BA)&amp;action=edit&amp;redlink=1" TargetMode="External"/><Relationship Id="rId28" Type="http://schemas.openxmlformats.org/officeDocument/2006/relationships/hyperlink" Target="https://ru.wikipedia.org/wiki/%D0%92%D1%8B%D0%B1%D0%BE%D1%80%D0%B3%D1%81%D0%BA%D0%B0%D1%8F_%D1%81%D1%82%D0%BE%D1%80%D0%BE%D0%BD%D0%B0" TargetMode="External"/><Relationship Id="rId36" Type="http://schemas.openxmlformats.org/officeDocument/2006/relationships/hyperlink" Target="https://ru.wikipedia.org/w/index.php?title=%D0%9A%D1%83%D0%BF%D0%B5%D1%87%D0%B5%D1%81%D0%BA%D0%B0%D1%8F_%D0%B3%D0%B0%D0%B2%D0%B0%D0%BD%D1%8C_(%D0%9F%D0%B5%D1%82%D1%80%D0%BE%D0%B4%D0%B2%D0%BE%D1%80%D0%B5%D1%86)&amp;action=edit&amp;redlink=1" TargetMode="External"/><Relationship Id="rId49" Type="http://schemas.openxmlformats.org/officeDocument/2006/relationships/hyperlink" Target="https://ru.wikipedia.org/wiki/%D0%A1%D1%82%D1%80%D0%B5%D0%BB%D1%8C%D0%BD%D0%B0" TargetMode="External"/><Relationship Id="rId57" Type="http://schemas.openxmlformats.org/officeDocument/2006/relationships/hyperlink" Target="https://ru.wikipedia.org/w/index.php?title=%D0%9F%D0%B0%D0%BC%D1%8F%D1%82%D0%BD%D0%B8%D0%BA_%D0%9F%D0%B5%D1%82%D1%80%D1%83_I_(%D0%A1%D0%BF%D0%B0%D1%81%D0%B0%D1%8E%D1%89%D0%B8%D0%B9_%D1%80%D1%8B%D0%B1%D0%B0%D0%BA%D0%BE%D0%B2)&amp;action=edit&amp;redlink=1" TargetMode="External"/><Relationship Id="rId61" Type="http://schemas.openxmlformats.org/officeDocument/2006/relationships/hyperlink" Target="https://ru.wikipedia.org/wiki/%D0%9B%D0%B5%D1%82%D0%BD%D0%B8%D0%B9_%D1%81%D0%B0%D0%B4" TargetMode="External"/><Relationship Id="rId10" Type="http://schemas.openxmlformats.org/officeDocument/2006/relationships/hyperlink" Target="https://ru.wikipedia.org/w/index.php?title=%D0%9F%D0%B0%D0%BC%D1%8F%D1%82%D0%BD%D0%B8%D0%BA_%D0%9F%D0%B5%D1%82%D1%80%D1%83_I_(%D0%94%D0%BE%D0%BC%D0%B8%D0%BA_%D0%9F%D0%B5%D1%82%D1%80%D0%B0)&amp;action=edit&amp;redlink=1" TargetMode="External"/><Relationship Id="rId19" Type="http://schemas.openxmlformats.org/officeDocument/2006/relationships/hyperlink" Target="https://ru.wikipedia.org/wiki/%D0%90%D0%BD%D1%82%D0%BE%D0%BA%D0%BE%D0%BB%D1%8C%D1%81%D0%BA%D0%B8%D0%B9,_%D0%9C%D0%B0%D1%80%D0%BA_%D0%9C%D0%B0%D1%82%D0%B2%D0%B5%D0%B5%D0%B2%D0%B8%D1%87" TargetMode="External"/><Relationship Id="rId31" Type="http://schemas.openxmlformats.org/officeDocument/2006/relationships/hyperlink" Target="https://ru.wikipedia.org/wiki/%D0%93%D0%B8%D0%BD%D1%86%D0%B1%D1%83%D1%80%D0%B3,_%D0%98%D0%BB%D1%8C%D1%8F_%D0%AF%D0%BA%D0%BE%D0%B2%D0%BB%D0%B5%D0%B2%D0%B8%D1%87" TargetMode="External"/><Relationship Id="rId44" Type="http://schemas.openxmlformats.org/officeDocument/2006/relationships/hyperlink" Target="https://ru.wikipedia.org/wiki/%D0%93%D0%BE%D1%80%D0%B5%D0%B2%D0%BE%D0%B9,_%D0%92%D0%BB%D0%B0%D0%B4%D0%B8%D0%BC%D0%B8%D1%80_%D0%AD%D0%BC%D0%B8%D0%BB%D1%8C%D0%B5%D0%B2%D0%B8%D1%87" TargetMode="External"/><Relationship Id="rId52" Type="http://schemas.openxmlformats.org/officeDocument/2006/relationships/hyperlink" Target="https://ru.wikipedia.org/wiki/%D0%9F%D0%B0%D0%BC%D1%8F%D1%82%D0%BD%D0%B8%D0%BA_%D0%9F%D0%B5%D1%82%D1%80%D1%83_I_(%D0%A0%D0%B8%D0%B3%D0%B0)" TargetMode="External"/><Relationship Id="rId60" Type="http://schemas.openxmlformats.org/officeDocument/2006/relationships/hyperlink" Target="https://ru.wikipedia.org/w/index.php?title=%D0%9F%D0%B0%D0%BC%D1%8F%D1%82%D0%BD%D0%B8%D0%BA_%D0%9F%D0%B5%D1%82%D1%80%D1%83_I_(%D0%9B%D0%B5%D1%82%D0%BD%D0%B8%D0%B9_%D1%81%D0%B0%D0%B4)&amp;action=edit&amp;redlink=1" TargetMode="External"/><Relationship Id="rId65" Type="http://schemas.openxmlformats.org/officeDocument/2006/relationships/hyperlink" Target="https://ru.wikipedia.org/wiki/%D0%9B%D0%B8%D1%88%D0%B5%D0%B2,_%D0%92%D1%81%D0%B5%D0%B2%D0%BE%D0%BB%D0%BE%D0%B4_%D0%92%D1%81%D0%B5%D0%B2%D0%BE%D0%BB%D0%BE%D0%B4%D0%BE%D0%B2%D0%B8%D1%87" TargetMode="External"/><Relationship Id="rId4" Type="http://schemas.openxmlformats.org/officeDocument/2006/relationships/hyperlink" Target="https://ru.wikipedia.org/wiki/%D0%9C%D0%B8%D1%85%D0%B0%D0%B9%D0%BB%D0%BE%D0%B2%D1%81%D0%BA%D0%B8%D0%B9_%D0%B7%D0%B0%D0%BC%D0%BE%D0%BA" TargetMode="External"/><Relationship Id="rId9" Type="http://schemas.openxmlformats.org/officeDocument/2006/relationships/hyperlink" Target="https://ru.wikipedia.org/wiki/%D0%96%D0%B0%D0%BA,_%D0%A2%D0%B5%D0%BE%D0%B4%D0%BE%D1%80" TargetMode="External"/><Relationship Id="rId14" Type="http://schemas.openxmlformats.org/officeDocument/2006/relationships/hyperlink" Target="https://ru.wikipedia.org/wiki/%D0%9D%D0%B0%D1%85%D0%B8%D0%BC%D0%BE%D0%B2%D1%81%D0%BA%D0%BE%D0%B5_%D1%83%D1%87%D0%B8%D0%BB%D0%B8%D1%89%D0%B5" TargetMode="External"/><Relationship Id="rId22" Type="http://schemas.openxmlformats.org/officeDocument/2006/relationships/hyperlink" Target="https://ru.wikipedia.org/w/index.php?title=%D0%98.%D0%9D.%D0%98%D0%B2%D0%B0%D0%BD%D0%BE%D0%B2-%D0%A1%D0%BA%D0%BE%D0%B1%D0%BB%D0%B8%D0%BA%D0%BE%D0%B2&amp;action=edit&amp;redlink=1" TargetMode="External"/><Relationship Id="rId27" Type="http://schemas.openxmlformats.org/officeDocument/2006/relationships/hyperlink" Target="https://ru.wikipedia.org/wiki/%D0%A1%D0%B0%D0%BC%D0%BF%D1%81%D0%BE%D0%BD%D0%B8%D0%B5%D0%B2%D1%81%D0%BA%D0%B8%D0%B9_%D1%81%D0%BE%D0%B1%D0%BE%D1%80" TargetMode="External"/><Relationship Id="rId30" Type="http://schemas.openxmlformats.org/officeDocument/2006/relationships/hyperlink" Target="https://ru.wikipedia.org/wiki/%D0%91%D0%BE%D0%BB%D1%8C%D1%88%D0%B0%D1%8F_%D0%9E%D1%85%D1%82%D0%B0_(%D0%B8%D1%81%D1%82%D0%BE%D1%80%D0%B8%D1%87%D0%B5%D1%81%D0%BA%D0%B8%D0%B9_%D1%80%D0%B0%D0%B9%D0%BE%D0%BD)" TargetMode="External"/><Relationship Id="rId35" Type="http://schemas.openxmlformats.org/officeDocument/2006/relationships/hyperlink" Target="https://ru.wikipedia.org/w/index.php?title=%D0%9F%D0%B0%D0%BC%D1%8F%D1%82%D0%BD%D0%B8%D0%BA_%D0%9F%D0%B5%D1%82%D1%80%D1%83_I_(%D0%9F%D0%B5%D1%82%D0%B5%D1%80%D0%B3%D0%BE%D1%84,_%D0%9A%D1%83%D0%BF%D0%B5%D1%87%D0%B5%D1%81%D0%BA%D0%B0%D1%8F_%D0%B3%D0%B0%D0%B2%D0%B0%D0%BD%D1%8C)&amp;action=edit&amp;redlink=1" TargetMode="External"/><Relationship Id="rId43" Type="http://schemas.openxmlformats.org/officeDocument/2006/relationships/hyperlink" Target="https://ru.wikipedia.org/wiki/%D0%91%D0%BE%D0%BB%D1%8C%D1%88%D0%B0%D1%8F_%D0%9C%D0%BE%D0%BD%D0%B5%D1%82%D0%BD%D0%B0%D1%8F_%D1%83%D0%BB%D0%B8%D1%86%D0%B0" TargetMode="External"/><Relationship Id="rId48" Type="http://schemas.openxmlformats.org/officeDocument/2006/relationships/hyperlink" Target="https://ru.wikipedia.org/w/index.php?title=%D0%9F%D0%B0%D0%BC%D1%8F%D1%82%D0%BD%D0%B8%D0%BA_%D0%9F%D0%B5%D1%82%D1%80%D1%83_I_(%D0%A1%D1%82%D1%80%D0%B5%D0%BB%D1%8C%D0%BD%D0%B0,_%D0%B4%D0%B2%D0%BE%D1%80%D0%B5%D1%86)&amp;action=edit&amp;redlink=1" TargetMode="External"/><Relationship Id="rId56" Type="http://schemas.openxmlformats.org/officeDocument/2006/relationships/hyperlink" Target="https://ru.wikipedia.org/wiki/%D0%A6%D0%B5%D1%80%D0%B5%D1%82%D0%B5%D0%BB%D0%B8,_%D0%97%D1%83%D1%80%D0%B0%D0%B1_%D0%9A%D0%BE%D0%BD%D1%81%D1%82%D0%B0%D0%BD%D1%82%D0%B8%D0%BD%D0%BE%D0%B2%D0%B8%D1%87" TargetMode="External"/><Relationship Id="rId64" Type="http://schemas.openxmlformats.org/officeDocument/2006/relationships/hyperlink" Target="https://ru.wikipedia.org/wiki/%D0%A3%D0%BB%D0%B8%D1%86%D0%B0_%D0%9A%D0%BE%D0%BC%D1%81%D0%BE%D0%BC%D0%BE%D0%BB%D0%B0_(%D0%A1%D0%B0%D0%BD%D0%BA%D1%82-%D0%9F%D0%B5%D1%82%D0%B5%D1%80%D0%B1%D1%83%D1%80%D0%B3)" TargetMode="External"/><Relationship Id="rId69" Type="http://schemas.openxmlformats.org/officeDocument/2006/relationships/hyperlink" Target="https://ru.wikipedia.org/w/index.php?title=%D0%9F%D0%B5%D1%82%D1%80%D0%BE%D0%B2%D1%81%D0%BA%D0%B8%D0%B9_%D0%B4%D0%BE%D0%BA&amp;action=edit&amp;redlink=1" TargetMode="External"/><Relationship Id="rId8" Type="http://schemas.openxmlformats.org/officeDocument/2006/relationships/hyperlink" Target="https://ru.wikipedia.org/wiki/%D0%9A%D1%80%D0%BE%D0%BD%D1%88%D1%82%D0%B0%D0%B4%D1%82" TargetMode="External"/><Relationship Id="rId51" Type="http://schemas.openxmlformats.org/officeDocument/2006/relationships/hyperlink" Target="https://ru.wikipedia.org/w/index.php?title=%D0%A8%D0%BC%D0%B8%D0%B4%D1%82-%D0%9A%D0%B0%D1%81%D1%81%D0%B5%D0%BB%D1%8C,_%D0%93%D1%83%D1%81%D1%82%D0%B0%D0%B2&amp;action=edit&amp;redlink=1" TargetMode="External"/><Relationship Id="rId72" Type="http://schemas.openxmlformats.org/officeDocument/2006/relationships/hyperlink" Target="https://ru.wikipedia.org/wiki/%D0%95%D0%BB%D0%B0%D0%B3%D0%B8%D0%BD_%D0%BE%D1%81%D1%82%D1%80%D0%BE%D0%B2" TargetMode="External"/><Relationship Id="rId3" Type="http://schemas.openxmlformats.org/officeDocument/2006/relationships/hyperlink" Target="https://ru.wikipedia.org/wiki/%D0%9F%D0%B0%D0%BC%D1%8F%D1%82%D0%BD%D0%B8%D0%BA_%D0%9F%D0%B5%D1%82%D1%80%D1%83_I_(%D0%9C%D0%B8%D1%85%D0%B0%D0%B9%D0%BB%D0%BE%D0%B2%D1%81%D0%BA%D0%B8%D0%B9_%D0%B7%D0%B0%D0%BC%D0%BE%D0%BA)" TargetMode="External"/><Relationship Id="rId12" Type="http://schemas.openxmlformats.org/officeDocument/2006/relationships/hyperlink" Target="https://ru.wikipedia.org/wiki/%D0%96%D0%B8%D0%BB%D0%BB%D0%B5,_%D0%9D%D0%B8%D0%BA%D0%BE%D0%BB%D1%8F-%D0%A4%D1%80%D0%B0%D0%BD%D1%81%D1%83%D0%B0" TargetMode="External"/><Relationship Id="rId17" Type="http://schemas.openxmlformats.org/officeDocument/2006/relationships/hyperlink" Target="https://ru.wikipedia.org/wiki/%D0%9F%D0%B0%D0%BC%D1%8F%D1%82%D0%BD%D0%B8%D0%BA_%D0%9F%D0%B5%D1%82%D1%80%D1%83_I_(%D0%9F%D0%B5%D1%82%D0%B5%D1%80%D0%B3%D0%BE%D1%84)" TargetMode="External"/><Relationship Id="rId25" Type="http://schemas.openxmlformats.org/officeDocument/2006/relationships/hyperlink" Target="https://ru.wikipedia.org/wiki/%D0%91%D0%B5%D1%80%D0%BD%D1%88%D1%82%D0%B0%D0%BC,_%D0%9B%D0%B5%D0%BE%D0%BF%D0%BE%D0%BB%D1%8C%D0%B4_%D0%90%D0%B4%D0%BE%D0%BB%D1%8C%D1%84%D0%BE%D0%B2%D0%B8%D1%87" TargetMode="External"/><Relationship Id="rId33" Type="http://schemas.openxmlformats.org/officeDocument/2006/relationships/hyperlink" Target="https://ru.wikipedia.org/wiki/%D0%9A%D1%80%D0%BE%D0%BD%D1%88%D0%BB%D0%BE%D1%82" TargetMode="External"/><Relationship Id="rId38" Type="http://schemas.openxmlformats.org/officeDocument/2006/relationships/hyperlink" Target="https://ru.wikipedia.org/wiki/%D0%9F%D0%B5%D1%82%D1%80%D0%BE%D0%BF%D0%B0%D0%B2%D0%BB%D0%BE%D0%B2%D1%81%D0%BA%D0%B0%D1%8F_%D0%BA%D1%80%D0%B5%D0%BF%D0%BE%D1%81%D1%82%D1%8C" TargetMode="External"/><Relationship Id="rId46" Type="http://schemas.openxmlformats.org/officeDocument/2006/relationships/hyperlink" Target="https://ru.wikipedia.org/wiki/%D0%A3%D1%81%D1%82%D1%8C-%D0%98%D0%B6%D0%BE%D1%80%D0%B0" TargetMode="External"/><Relationship Id="rId59" Type="http://schemas.openxmlformats.org/officeDocument/2006/relationships/hyperlink" Target="https://ru.wikipedia.org/wiki/%D0%9A%D0%B8%D1%80%D0%BE%D1%87%D0%BD%D0%B0%D1%8F_%D1%83%D0%BB%D0%B8%D1%86%D0%B0_(%D0%A1%D0%B0%D0%BD%D0%BA%D1%82-%D0%9F%D0%B5%D1%82%D0%B5%D1%80%D0%B1%D1%83%D1%80%D0%B3)" TargetMode="External"/><Relationship Id="rId67" Type="http://schemas.openxmlformats.org/officeDocument/2006/relationships/hyperlink" Target="https://ru.wikipedia.org/wiki/%D0%A1%D0%B5%D1%81%D1%82%D1%80%D0%BE%D1%80%D0%B5%D1%86%D0%BA%D0%B8%D0%B9_%D0%9A%D1%83%D1%80%D0%BE%D1%80%D1%82" TargetMode="External"/><Relationship Id="rId20" Type="http://schemas.openxmlformats.org/officeDocument/2006/relationships/hyperlink" Target="https://ru.wikipedia.org/w/index.php?title=%D0%9F%D0%B0%D0%BC%D1%8F%D1%82%D0%BD%D0%B8%D0%BA_%D0%9F%D0%B5%D1%82%D1%80%D1%83_I_(%D0%9A%D1%80%D0%B5%D1%81%D1%82%D0%BE%D0%B2%D1%81%D0%BA%D0%B8%D0%B9_%D0%BE%D1%81%D1%82%D1%80%D0%BE%D0%B2)&amp;action=edit&amp;redlink=1" TargetMode="External"/><Relationship Id="rId41" Type="http://schemas.openxmlformats.org/officeDocument/2006/relationships/hyperlink" Target="https://ru.wikipedia.org/wiki/%D0%A1%D0%B5%D1%81%D1%82%D1%80%D0%BE%D1%80%D0%B5%D1%86%D0%BA" TargetMode="External"/><Relationship Id="rId54" Type="http://schemas.openxmlformats.org/officeDocument/2006/relationships/hyperlink" Target="https://ru.wikipedia.org/w/index.php?title=%D0%9F%D0%B0%D0%BC%D1%8F%D1%82%D0%BD%D0%B8%D0%BA_%D0%9F%D0%B5%D1%82%D1%80%D1%83_I_(%D0%9F%D1%80%D0%B8%D0%B1%D0%B0%D0%BB%D1%82%D0%B8%D0%B9%D1%81%D0%BA%D0%B0%D1%8F)&amp;action=edit&amp;redlink=1" TargetMode="External"/><Relationship Id="rId62" Type="http://schemas.openxmlformats.org/officeDocument/2006/relationships/hyperlink" Target="https://ru.wikipedia.org/w/index.php?title=%D0%9F%D0%B0%D0%BC%D1%8F%D1%82%D0%BD%D0%B8%D0%BA_%D0%9F%D0%B5%D1%82%D1%80%D1%83_I_(%D0%90%D1%80%D1%81%D0%B5%D0%BD%D0%B0%D0%BB)&amp;action=edit&amp;redlink=1" TargetMode="External"/><Relationship Id="rId70" Type="http://schemas.openxmlformats.org/officeDocument/2006/relationships/hyperlink" Target="https://ru.wikipedia.org/w/index.php?title=%D0%9F%D0%B0%D0%BC%D1%8F%D1%82%D0%BD%D0%B8%D0%BA_%D0%9F%D0%B5%D1%82%D1%80%D1%83_I_(%D0%A1%D1%82%D1%80%D0%B5%D0%BB%D1%8C%D0%BD%D0%B0,_%D0%9D%D0%B8%D0%B6%D0%BD%D0%B8%D0%B9_%D0%BF%D0%B0%D1%80%D0%BA)&amp;action=edit&amp;redlink=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ru.wikipedia.org/w/index.php?title=%D0%9F%D0%B0%D0%BC%D1%8F%D1%82%D0%BD%D0%B8%D0%BA_%D0%9F%D0%B5%D1%82%D1%80%D1%83_I_(%D0%9B%D0%B5%D1%84%D0%BE%D1%80%D1%82%D0%BE%D0%B2%D1%81%D0%BA%D0%B8%D0%B9_%D0%BF%D0%B0%D1%80%D0%BA)&amp;action=edit&amp;redlink=1" TargetMode="External"/><Relationship Id="rId13" Type="http://schemas.openxmlformats.org/officeDocument/2006/relationships/hyperlink" Target="https://ru.wikipedia.org/wiki/%D0%91%D0%B0%D1%80%D0%B0%D0%BD%D0%BE%D0%B2,_%D0%9B%D0%B5%D0%BE%D0%BD%D0%B8%D0%B4_%D0%9C%D0%B8%D1%85%D0%B0%D0%B9%D0%BB%D0%BE%D0%B2%D0%B8%D1%87" TargetMode="External"/><Relationship Id="rId3" Type="http://schemas.openxmlformats.org/officeDocument/2006/relationships/hyperlink" Target="https://ru.wikipedia.org/wiki/%D0%9A%D0%B5%D1%80%D0%B1%D0%B5%D0%BB%D1%8C,_%D0%9B%D0%B5%D0%B2_%D0%95%D1%84%D0%B8%D0%BC%D0%BE%D0%B2%D0%B8%D1%87" TargetMode="External"/><Relationship Id="rId7" Type="http://schemas.openxmlformats.org/officeDocument/2006/relationships/hyperlink" Target="https://ru.wikipedia.org/wiki/%D0%A1%D1%83%D1%80%D0%BE%D0%B2%D1%86%D0%B5%D0%B2,_%D0%92%D0%BB%D0%B0%D0%B4%D0%B8%D0%BC%D0%B8%D1%80_%D0%90%D0%BB%D0%B5%D0%BA%D1%81%D0%B0%D0%BD%D0%B4%D1%80%D0%BE%D0%B2%D0%B8%D1%87" TargetMode="External"/><Relationship Id="rId12" Type="http://schemas.openxmlformats.org/officeDocument/2006/relationships/hyperlink" Target="https://ru.wikipedia.org/wiki/%D0%93%D0%BB%D0%B0%D0%B2%D0%BD%D1%8B%D0%B9_%D0%B2%D0%BE%D0%B5%D0%BD%D0%BD%D1%8B%D0%B9_%D0%BA%D0%BB%D0%B8%D0%BD%D0%B8%D1%87%D0%B5%D1%81%D0%BA%D0%B8%D0%B9_%D0%B3%D0%BE%D1%81%D0%BF%D0%B8%D1%82%D0%B0%D0%BB%D1%8C_%D0%B8%D0%BC%D0%B5%D0%BD%D0%B8_%D0%9D._%D0%9D._%D0%91%D1%83%D1%80%D0%B4%D0%B5%D0%BD%D0%BA%D0%BE" TargetMode="External"/><Relationship Id="rId2" Type="http://schemas.openxmlformats.org/officeDocument/2006/relationships/hyperlink" Target="https://ru.wikipedia.org/wiki/%D0%98%D0%B7%D0%BC%D0%B0%D0%B9%D0%BB%D0%BE%D0%B2%D0%BE_(%D0%B8%D1%81%D1%82%D0%BE%D1%80%D0%B8%D1%87%D0%B5%D1%81%D0%BA%D0%B8%D0%B9_%D1%80%D0%B0%D0%B9%D0%BE%D0%BD_%D0%9C%D0%BE%D1%81%D0%BA%D0%B2%D1%8B)" TargetMode="Externa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s://ru.wikipedia.org/wiki/%D0%9B%D0%B5%D1%84%D0%BE%D1%80%D1%82%D0%BE%D0%B2%D0%BE" TargetMode="External"/><Relationship Id="rId11" Type="http://schemas.openxmlformats.org/officeDocument/2006/relationships/hyperlink" Target="https://ru.wikipedia.org/wiki/%D0%91%D0%B8%D0%B4%D0%BB%D0%BE%D0%BE,_%D0%9D%D0%B8%D0%BA%D0%BE%D0%BB%D0%B0%D0%B9" TargetMode="External"/><Relationship Id="rId5" Type="http://schemas.openxmlformats.org/officeDocument/2006/relationships/hyperlink" Target="https://ru.wikipedia.org/wiki/%D0%9B%D0%B5%D1%84%D0%BE%D1%80%D1%82,_%D0%A4%D1%80%D0%B0%D0%BD%D1%86_%D0%AF%D0%BA%D0%BE%D0%B2%D0%BB%D0%B5%D0%B2%D0%B8%D1%87" TargetMode="External"/><Relationship Id="rId15" Type="http://schemas.openxmlformats.org/officeDocument/2006/relationships/hyperlink" Target="https://ru.wikipedia.org/wiki/%D0%9A%D1%83%D0%B7%D1%8C%D0%BC%D0%B8%D0%BD%D0%BA%D0%B8_(%D0%BF%D0%B0%D1%80%D0%BA)" TargetMode="External"/><Relationship Id="rId10" Type="http://schemas.openxmlformats.org/officeDocument/2006/relationships/hyperlink" Target="https://ru.wikipedia.org/w/index.php?title=%D0%9F%D0%B0%D0%BC%D1%8F%D1%82%D0%BD%D0%B8%D0%BA_%D0%9F%D0%B5%D1%82%D1%80%D1%83_I_%D0%B8_%D0%9D%D0%B8%D0%BA%D0%BE%D0%BB%D0%B0%D1%8E_%D0%91%D0%B8%D0%B4%D0%BB%D0%BE%D0%BE&amp;action=edit&amp;redlink=1" TargetMode="External"/><Relationship Id="rId4" Type="http://schemas.openxmlformats.org/officeDocument/2006/relationships/hyperlink" Target="https://ru.wikipedia.org/w/index.php?title=%D0%9F%D0%B0%D0%BC%D1%8F%D1%82%D0%BD%D0%B8%D0%BA_%D0%9F%D0%B5%D1%82%D1%80%D1%83_I_%D0%B8_%D0%A4%D1%80%D0%B0%D0%BD%D1%86%D1%83_%D0%9B%D0%B5%D1%84%D0%BE%D1%80%D1%82%D1%83_(%D0%9B%D0%B5%D1%84%D0%BE%D1%80%D1%82%D0%BE%D0%B2%D0%BE)&amp;action=edit&amp;redlink=1" TargetMode="External"/><Relationship Id="rId9" Type="http://schemas.openxmlformats.org/officeDocument/2006/relationships/hyperlink" Target="https://ru.wikipedia.org/wiki/%D0%9B%D0%B5%D1%84%D0%BE%D1%80%D1%82%D0%BE%D0%B2%D1%81%D0%BA%D0%B8%D0%B9_%D0%BF%D0%B0%D1%80%D0%BA" TargetMode="External"/><Relationship Id="rId14" Type="http://schemas.openxmlformats.org/officeDocument/2006/relationships/hyperlink" Target="https://ru.wikipedia.org/wiki/%D0%9F%D0%B0%D0%BC%D1%8F%D1%82%D0%BD%D0%B8%D0%BA_%D0%9F%D0%B5%D1%82%D1%80%D1%83_I_(%D0%9A%D1%83%D0%B7%D1%8C%D0%BC%D0%B8%D0%BD%D0%BA%D0%B8)"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image" Target="../media/image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6857999"/>
          </a:xfrm>
        </p:spPr>
        <p:txBody>
          <a:bodyPr>
            <a:normAutofit fontScale="90000"/>
          </a:bodyPr>
          <a:lstStyle/>
          <a:p>
            <a:r>
              <a:rPr lang="ru-RU" sz="4000" dirty="0">
                <a:latin typeface="Arial" pitchFamily="34" charset="0"/>
                <a:cs typeface="Arial" pitchFamily="34" charset="0"/>
              </a:rPr>
              <a:t> </a:t>
            </a:r>
            <a:r>
              <a:rPr lang="ru-RU" sz="4000" dirty="0" smtClean="0">
                <a:latin typeface="Arial" pitchFamily="34" charset="0"/>
                <a:cs typeface="Arial" pitchFamily="34" charset="0"/>
              </a:rPr>
              <a:t/>
            </a:r>
            <a:br>
              <a:rPr lang="ru-RU" sz="4000" dirty="0" smtClean="0">
                <a:latin typeface="Arial" pitchFamily="34" charset="0"/>
                <a:cs typeface="Arial" pitchFamily="34" charset="0"/>
              </a:rPr>
            </a:br>
            <a:r>
              <a:rPr lang="ru-RU" sz="2200" dirty="0" smtClean="0">
                <a:solidFill>
                  <a:schemeClr val="bg2">
                    <a:lumMod val="10000"/>
                  </a:schemeClr>
                </a:solidFill>
                <a:latin typeface="Arial" pitchFamily="34" charset="0"/>
                <a:cs typeface="Arial" pitchFamily="34" charset="0"/>
              </a:rPr>
              <a:t>МИНИСТЕРСТВО ПРОФЕССИОНАЛЬНОГО ОБРАЗОВАНИЯ И ЗАНЯТОСТИ ПРИМОРСКОГО КРАЯ</a:t>
            </a:r>
            <a:r>
              <a:rPr lang="ru-RU" sz="2200" dirty="0">
                <a:solidFill>
                  <a:schemeClr val="bg2">
                    <a:lumMod val="10000"/>
                  </a:schemeClr>
                </a:solidFill>
                <a:latin typeface="Arial" pitchFamily="34" charset="0"/>
                <a:cs typeface="Arial" pitchFamily="34" charset="0"/>
              </a:rPr>
              <a:t/>
            </a:r>
            <a:br>
              <a:rPr lang="ru-RU" sz="2200" dirty="0">
                <a:solidFill>
                  <a:schemeClr val="bg2">
                    <a:lumMod val="10000"/>
                  </a:schemeClr>
                </a:solidFill>
                <a:latin typeface="Arial" pitchFamily="34" charset="0"/>
                <a:cs typeface="Arial" pitchFamily="34" charset="0"/>
              </a:rPr>
            </a:br>
            <a:r>
              <a:rPr lang="ru-RU" sz="2200" dirty="0" smtClean="0">
                <a:solidFill>
                  <a:schemeClr val="bg2">
                    <a:lumMod val="10000"/>
                  </a:schemeClr>
                </a:solidFill>
                <a:latin typeface="Arial" pitchFamily="34" charset="0"/>
                <a:cs typeface="Arial" pitchFamily="34" charset="0"/>
              </a:rPr>
              <a:t>краевое государственное </a:t>
            </a:r>
            <a:r>
              <a:rPr lang="ru-RU" sz="2200" dirty="0" smtClean="0">
                <a:solidFill>
                  <a:schemeClr val="bg2">
                    <a:lumMod val="10000"/>
                  </a:schemeClr>
                </a:solidFill>
                <a:latin typeface="Arial" pitchFamily="34" charset="0"/>
                <a:cs typeface="Arial" pitchFamily="34" charset="0"/>
              </a:rPr>
              <a:t>автономное профессиональное образовательное учреждение </a:t>
            </a:r>
            <a:r>
              <a:rPr lang="ru-RU" sz="2200" smtClean="0">
                <a:solidFill>
                  <a:schemeClr val="bg2">
                    <a:lumMod val="10000"/>
                  </a:schemeClr>
                </a:solidFill>
                <a:latin typeface="Arial" pitchFamily="34" charset="0"/>
                <a:cs typeface="Arial" pitchFamily="34" charset="0"/>
              </a:rPr>
              <a:t/>
            </a:r>
            <a:br>
              <a:rPr lang="ru-RU" sz="2200" smtClean="0">
                <a:solidFill>
                  <a:schemeClr val="bg2">
                    <a:lumMod val="10000"/>
                  </a:schemeClr>
                </a:solidFill>
                <a:latin typeface="Arial" pitchFamily="34" charset="0"/>
                <a:cs typeface="Arial" pitchFamily="34" charset="0"/>
              </a:rPr>
            </a:br>
            <a:r>
              <a:rPr lang="ru-RU" sz="2200" smtClean="0">
                <a:solidFill>
                  <a:schemeClr val="bg2">
                    <a:lumMod val="10000"/>
                  </a:schemeClr>
                </a:solidFill>
                <a:latin typeface="Arial" pitchFamily="34" charset="0"/>
                <a:cs typeface="Arial" pitchFamily="34" charset="0"/>
              </a:rPr>
              <a:t>«</a:t>
            </a:r>
            <a:r>
              <a:rPr lang="ru-RU" sz="2200" smtClean="0">
                <a:solidFill>
                  <a:schemeClr val="bg2">
                    <a:lumMod val="10000"/>
                  </a:schemeClr>
                </a:solidFill>
                <a:latin typeface="Arial" pitchFamily="34" charset="0"/>
                <a:cs typeface="Arial" pitchFamily="34" charset="0"/>
              </a:rPr>
              <a:t>Дальнегорский индустриально-технологический колледж»</a:t>
            </a:r>
            <a:r>
              <a:rPr lang="ru-RU" sz="2200" smtClean="0">
                <a:solidFill>
                  <a:schemeClr val="bg2">
                    <a:lumMod val="10000"/>
                  </a:schemeClr>
                </a:solidFill>
                <a:latin typeface="Arial" pitchFamily="34" charset="0"/>
                <a:cs typeface="Arial" pitchFamily="34" charset="0"/>
              </a:rPr>
              <a:t>             </a:t>
            </a:r>
            <a:r>
              <a:rPr lang="ru-RU" sz="2200" dirty="0" smtClean="0">
                <a:solidFill>
                  <a:schemeClr val="bg2">
                    <a:lumMod val="10000"/>
                  </a:schemeClr>
                </a:solidFill>
                <a:latin typeface="Arial" pitchFamily="34" charset="0"/>
                <a:cs typeface="Arial" pitchFamily="34" charset="0"/>
              </a:rPr>
              <a:t/>
            </a:r>
            <a:br>
              <a:rPr lang="ru-RU" sz="2200" dirty="0" smtClean="0">
                <a:solidFill>
                  <a:schemeClr val="bg2">
                    <a:lumMod val="10000"/>
                  </a:schemeClr>
                </a:solidFill>
                <a:latin typeface="Arial" pitchFamily="34" charset="0"/>
                <a:cs typeface="Arial" pitchFamily="34" charset="0"/>
              </a:rPr>
            </a:br>
            <a:r>
              <a:rPr lang="ru-RU" sz="2200" dirty="0" smtClean="0">
                <a:solidFill>
                  <a:schemeClr val="bg2">
                    <a:lumMod val="10000"/>
                  </a:schemeClr>
                </a:solidFill>
                <a:latin typeface="Arial" pitchFamily="34" charset="0"/>
                <a:cs typeface="Arial" pitchFamily="34" charset="0"/>
              </a:rPr>
              <a:t/>
            </a:r>
            <a:br>
              <a:rPr lang="ru-RU" sz="2200" dirty="0" smtClean="0">
                <a:solidFill>
                  <a:schemeClr val="bg2">
                    <a:lumMod val="10000"/>
                  </a:schemeClr>
                </a:solidFill>
                <a:latin typeface="Arial" pitchFamily="34" charset="0"/>
                <a:cs typeface="Arial" pitchFamily="34" charset="0"/>
              </a:rPr>
            </a:br>
            <a:r>
              <a:rPr lang="ru-RU" sz="2200" i="1" dirty="0" smtClean="0">
                <a:solidFill>
                  <a:schemeClr val="bg2">
                    <a:lumMod val="10000"/>
                  </a:schemeClr>
                </a:solidFill>
                <a:latin typeface="Arial" pitchFamily="34" charset="0"/>
                <a:cs typeface="Arial" pitchFamily="34" charset="0"/>
              </a:rPr>
              <a:t>      </a:t>
            </a:r>
            <a:r>
              <a:rPr lang="ru-RU" sz="2700" dirty="0">
                <a:latin typeface="Arial" pitchFamily="34" charset="0"/>
                <a:cs typeface="Arial" pitchFamily="34" charset="0"/>
              </a:rPr>
              <a:t/>
            </a:r>
            <a:br>
              <a:rPr lang="ru-RU" sz="2700" dirty="0">
                <a:latin typeface="Arial" pitchFamily="34" charset="0"/>
                <a:cs typeface="Arial" pitchFamily="34" charset="0"/>
              </a:rPr>
            </a:br>
            <a:r>
              <a:rPr lang="ru-RU" sz="2700" dirty="0">
                <a:latin typeface="Arial" pitchFamily="34" charset="0"/>
                <a:cs typeface="Arial" pitchFamily="34" charset="0"/>
              </a:rPr>
              <a:t> </a:t>
            </a:r>
            <a:r>
              <a:rPr lang="ru-RU" sz="2700" b="1" dirty="0" smtClean="0">
                <a:latin typeface="Arial" pitchFamily="34" charset="0"/>
                <a:cs typeface="Arial" pitchFamily="34" charset="0"/>
              </a:rPr>
              <a:t> «</a:t>
            </a:r>
            <a:r>
              <a:rPr lang="ru-RU" sz="2700" b="1" dirty="0" smtClean="0">
                <a:latin typeface="Arial" pitchFamily="34" charset="0"/>
                <a:cs typeface="Arial" pitchFamily="34" charset="0"/>
              </a:rPr>
              <a:t>И ПАМЯТИ ТВОЕЙ, ВЕЛИКИЙ ПЕТР, ВЕРНА ТВОЯ ВЕЛИКАЯ РОССИЯ»</a:t>
            </a:r>
            <a:br>
              <a:rPr lang="ru-RU" sz="2700" b="1" dirty="0" smtClean="0">
                <a:latin typeface="Arial" pitchFamily="34" charset="0"/>
                <a:cs typeface="Arial" pitchFamily="34" charset="0"/>
              </a:rPr>
            </a:br>
            <a:r>
              <a:rPr lang="ru-RU" sz="2000" b="1" dirty="0">
                <a:latin typeface="Arial" pitchFamily="34" charset="0"/>
                <a:cs typeface="Arial" pitchFamily="34" charset="0"/>
              </a:rPr>
              <a:t/>
            </a:r>
            <a:br>
              <a:rPr lang="ru-RU" sz="2000" b="1" dirty="0">
                <a:latin typeface="Arial" pitchFamily="34" charset="0"/>
                <a:cs typeface="Arial" pitchFamily="34" charset="0"/>
              </a:rPr>
            </a:b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a:latin typeface="Arial" pitchFamily="34" charset="0"/>
                <a:cs typeface="Arial" pitchFamily="34" charset="0"/>
              </a:rPr>
              <a:t/>
            </a:r>
            <a:br>
              <a:rPr lang="ru-RU" sz="2000" b="1" dirty="0">
                <a:latin typeface="Arial" pitchFamily="34" charset="0"/>
                <a:cs typeface="Arial" pitchFamily="34" charset="0"/>
              </a:rPr>
            </a:br>
            <a:r>
              <a:rPr lang="ru-RU" sz="2000" dirty="0" smtClean="0">
                <a:latin typeface="Arial" pitchFamily="34" charset="0"/>
                <a:cs typeface="Arial" pitchFamily="34" charset="0"/>
              </a:rPr>
              <a:t>                                 </a:t>
            </a:r>
            <a:r>
              <a:rPr lang="ru-RU" sz="2000" dirty="0" smtClean="0">
                <a:latin typeface="Arial" pitchFamily="34" charset="0"/>
                <a:cs typeface="Arial" pitchFamily="34" charset="0"/>
              </a:rPr>
              <a:t>Выполнила: </a:t>
            </a:r>
            <a:r>
              <a:rPr lang="ru-RU" sz="2000" b="1" dirty="0" smtClean="0">
                <a:latin typeface="Arial" pitchFamily="34" charset="0"/>
                <a:cs typeface="Arial" pitchFamily="34" charset="0"/>
              </a:rPr>
              <a:t>Авцина </a:t>
            </a:r>
            <a:r>
              <a:rPr lang="ru-RU" sz="2000" b="1" dirty="0">
                <a:latin typeface="Arial" pitchFamily="34" charset="0"/>
                <a:cs typeface="Arial" pitchFamily="34" charset="0"/>
              </a:rPr>
              <a:t>С.В</a:t>
            </a:r>
            <a:r>
              <a:rPr lang="ru-RU" sz="2000" dirty="0">
                <a:latin typeface="Arial" pitchFamily="34" charset="0"/>
                <a:cs typeface="Arial" pitchFamily="34" charset="0"/>
              </a:rPr>
              <a:t>.</a:t>
            </a:r>
            <a:br>
              <a:rPr lang="ru-RU" sz="2000" dirty="0">
                <a:latin typeface="Arial" pitchFamily="34" charset="0"/>
                <a:cs typeface="Arial" pitchFamily="34" charset="0"/>
              </a:rPr>
            </a:br>
            <a:r>
              <a:rPr lang="ru-RU" sz="2000" dirty="0">
                <a:latin typeface="Arial" pitchFamily="34" charset="0"/>
                <a:cs typeface="Arial" pitchFamily="34" charset="0"/>
              </a:rPr>
              <a:t> </a:t>
            </a:r>
            <a:br>
              <a:rPr lang="ru-RU" sz="2000" dirty="0">
                <a:latin typeface="Arial" pitchFamily="34" charset="0"/>
                <a:cs typeface="Arial" pitchFamily="34" charset="0"/>
              </a:rPr>
            </a:br>
            <a:r>
              <a:rPr lang="ru-RU" sz="2000" dirty="0">
                <a:latin typeface="Arial" pitchFamily="34" charset="0"/>
                <a:cs typeface="Arial" pitchFamily="34" charset="0"/>
              </a:rPr>
              <a:t/>
            </a:r>
            <a:br>
              <a:rPr lang="ru-RU" sz="2000" dirty="0">
                <a:latin typeface="Arial" pitchFamily="34" charset="0"/>
                <a:cs typeface="Arial" pitchFamily="34" charset="0"/>
              </a:rPr>
            </a:br>
            <a:r>
              <a:rPr lang="ru-RU" sz="2000" dirty="0">
                <a:latin typeface="Arial" pitchFamily="34" charset="0"/>
                <a:cs typeface="Arial" pitchFamily="34" charset="0"/>
              </a:rPr>
              <a:t> </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a:latin typeface="Arial" pitchFamily="34" charset="0"/>
                <a:cs typeface="Arial" pitchFamily="34" charset="0"/>
              </a:rPr>
              <a:t> </a:t>
            </a:r>
            <a:br>
              <a:rPr lang="ru-RU" sz="2000" dirty="0">
                <a:latin typeface="Arial" pitchFamily="34" charset="0"/>
                <a:cs typeface="Arial" pitchFamily="34" charset="0"/>
              </a:rPr>
            </a:br>
            <a:r>
              <a:rPr lang="ru-RU" sz="2000" dirty="0">
                <a:latin typeface="Arial" pitchFamily="34" charset="0"/>
                <a:cs typeface="Arial" pitchFamily="34" charset="0"/>
              </a:rPr>
              <a:t> </a:t>
            </a:r>
            <a:br>
              <a:rPr lang="ru-RU" sz="2000" dirty="0">
                <a:latin typeface="Arial" pitchFamily="34" charset="0"/>
                <a:cs typeface="Arial" pitchFamily="34" charset="0"/>
              </a:rPr>
            </a:br>
            <a:r>
              <a:rPr lang="ru-RU" sz="2000" dirty="0" smtClean="0">
                <a:latin typeface="Arial" pitchFamily="34" charset="0"/>
                <a:cs typeface="Arial" pitchFamily="34" charset="0"/>
              </a:rPr>
              <a:t>2021 г.</a:t>
            </a:r>
            <a:r>
              <a:rPr lang="ru-RU" sz="2000" dirty="0">
                <a:latin typeface="Arial" pitchFamily="34" charset="0"/>
                <a:cs typeface="Arial" pitchFamily="34" charset="0"/>
              </a:rPr>
              <a:t> </a:t>
            </a:r>
            <a:br>
              <a:rPr lang="ru-RU" sz="2000" dirty="0">
                <a:latin typeface="Arial" pitchFamily="34" charset="0"/>
                <a:cs typeface="Arial" pitchFamily="34" charset="0"/>
              </a:rPr>
            </a:br>
            <a:r>
              <a:rPr lang="ru-RU" sz="2000" dirty="0">
                <a:latin typeface="Arial" pitchFamily="34" charset="0"/>
                <a:cs typeface="Arial" pitchFamily="34" charset="0"/>
              </a:rPr>
              <a:t>	                 </a:t>
            </a:r>
            <a:br>
              <a:rPr lang="ru-RU" sz="2000" dirty="0">
                <a:latin typeface="Arial" pitchFamily="34" charset="0"/>
                <a:cs typeface="Arial" pitchFamily="34" charset="0"/>
              </a:rPr>
            </a:br>
            <a:r>
              <a:rPr lang="ru-RU" sz="2000" dirty="0">
                <a:latin typeface="Arial" pitchFamily="34" charset="0"/>
                <a:cs typeface="Arial" pitchFamily="34" charset="0"/>
              </a:rPr>
              <a:t> </a:t>
            </a:r>
          </a:p>
        </p:txBody>
      </p:sp>
      <p:sp>
        <p:nvSpPr>
          <p:cNvPr id="3" name="Подзаголовок 2"/>
          <p:cNvSpPr>
            <a:spLocks noGrp="1"/>
          </p:cNvSpPr>
          <p:nvPr>
            <p:ph type="subTitle" idx="1"/>
          </p:nvPr>
        </p:nvSpPr>
        <p:spPr>
          <a:xfrm flipV="1">
            <a:off x="214282" y="6643709"/>
            <a:ext cx="8715436" cy="45719"/>
          </a:xfrm>
        </p:spPr>
        <p:txBody>
          <a:bodyPr>
            <a:normAutofit fontScale="25000" lnSpcReduction="20000"/>
          </a:bodyPr>
          <a:lstStyle/>
          <a:p>
            <a:endParaRPr lang="ru-RU" sz="6000" dirty="0"/>
          </a:p>
        </p:txBody>
      </p:sp>
      <p:pic>
        <p:nvPicPr>
          <p:cNvPr id="4" name="Рисунок 3" descr="pc1_2.jpg"/>
          <p:cNvPicPr>
            <a:picLocks noChangeAspect="1"/>
          </p:cNvPicPr>
          <p:nvPr/>
        </p:nvPicPr>
        <p:blipFill>
          <a:blip r:embed="rId2" cstate="print"/>
          <a:stretch>
            <a:fillRect/>
          </a:stretch>
        </p:blipFill>
        <p:spPr>
          <a:xfrm flipH="1">
            <a:off x="357158" y="4214818"/>
            <a:ext cx="2677120" cy="20002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Autofit/>
          </a:bodyPr>
          <a:lstStyle/>
          <a:p>
            <a:r>
              <a:rPr lang="ru-RU" sz="3200" b="1" dirty="0" smtClean="0">
                <a:latin typeface="Arial" pitchFamily="34" charset="0"/>
                <a:cs typeface="Arial" pitchFamily="34" charset="0"/>
              </a:rPr>
              <a:t>Какие дела Петра Первого вызывают особую гордость?</a:t>
            </a:r>
            <a:endParaRPr lang="ru-RU" sz="3200" b="1" dirty="0">
              <a:latin typeface="Arial" pitchFamily="34" charset="0"/>
              <a:cs typeface="Arial" pitchFamily="34" charset="0"/>
            </a:endParaRPr>
          </a:p>
        </p:txBody>
      </p:sp>
      <p:sp>
        <p:nvSpPr>
          <p:cNvPr id="3" name="Содержимое 2"/>
          <p:cNvSpPr>
            <a:spLocks noGrp="1"/>
          </p:cNvSpPr>
          <p:nvPr>
            <p:ph idx="1"/>
          </p:nvPr>
        </p:nvSpPr>
        <p:spPr>
          <a:xfrm>
            <a:off x="500034" y="1928802"/>
            <a:ext cx="8472518" cy="4525963"/>
          </a:xfrm>
        </p:spPr>
        <p:txBody>
          <a:bodyPr>
            <a:normAutofit/>
          </a:bodyPr>
          <a:lstStyle/>
          <a:p>
            <a:r>
              <a:rPr lang="ru-RU" sz="2600" dirty="0" smtClean="0">
                <a:latin typeface="Arial" pitchFamily="34" charset="0"/>
                <a:cs typeface="Arial" pitchFamily="34" charset="0"/>
              </a:rPr>
              <a:t>Создал флот России, какого еще не было!</a:t>
            </a:r>
          </a:p>
          <a:p>
            <a:r>
              <a:rPr lang="ru-RU" sz="2600" dirty="0" smtClean="0">
                <a:latin typeface="Arial" pitchFamily="34" charset="0"/>
                <a:cs typeface="Arial" pitchFamily="34" charset="0"/>
              </a:rPr>
              <a:t>Видел будущее России в образовании, что поспособствует развитию всего остального!</a:t>
            </a:r>
          </a:p>
          <a:p>
            <a:r>
              <a:rPr lang="ru-RU" sz="2600" dirty="0" smtClean="0">
                <a:latin typeface="Arial" pitchFamily="34" charset="0"/>
                <a:cs typeface="Arial" pitchFamily="34" charset="0"/>
              </a:rPr>
              <a:t>Расширил границы государства на Балтике!</a:t>
            </a:r>
          </a:p>
          <a:p>
            <a:r>
              <a:rPr lang="ru-RU" sz="2600" dirty="0" smtClean="0">
                <a:latin typeface="Arial" pitchFamily="34" charset="0"/>
                <a:cs typeface="Arial" pitchFamily="34" charset="0"/>
              </a:rPr>
              <a:t>Ликвидировал разрыв в уровне развития России и</a:t>
            </a:r>
          </a:p>
          <a:p>
            <a:pPr>
              <a:buNone/>
            </a:pPr>
            <a:r>
              <a:rPr lang="ru-RU" sz="2600" dirty="0" smtClean="0">
                <a:latin typeface="Arial" pitchFamily="34" charset="0"/>
                <a:cs typeface="Arial" pitchFamily="34" charset="0"/>
              </a:rPr>
              <a:t> Европы!</a:t>
            </a:r>
            <a:endParaRPr lang="ru-RU" sz="2600" dirty="0">
              <a:latin typeface="Arial" pitchFamily="34" charset="0"/>
              <a:cs typeface="Arial" pitchFamily="34" charset="0"/>
            </a:endParaRPr>
          </a:p>
        </p:txBody>
      </p:sp>
      <p:pic>
        <p:nvPicPr>
          <p:cNvPr id="4" name="Рисунок 3" descr="добродетель.jpg"/>
          <p:cNvPicPr>
            <a:picLocks noChangeAspect="1"/>
          </p:cNvPicPr>
          <p:nvPr/>
        </p:nvPicPr>
        <p:blipFill>
          <a:blip r:embed="rId2" cstate="print"/>
          <a:stretch>
            <a:fillRect/>
          </a:stretch>
        </p:blipFill>
        <p:spPr>
          <a:xfrm>
            <a:off x="2571704" y="4357695"/>
            <a:ext cx="6572296" cy="2500305"/>
          </a:xfrm>
          <a:prstGeom prst="rect">
            <a:avLst/>
          </a:prstGeom>
        </p:spPr>
      </p:pic>
      <p:pic>
        <p:nvPicPr>
          <p:cNvPr id="1028" name="Picture 4" descr="C:\Users\zZz\AppData\Local\Microsoft\Windows\INetCache\IE\SY0EDVZL\Chesapeake_vs_Shannon[1].jpg"/>
          <p:cNvPicPr>
            <a:picLocks noChangeAspect="1" noChangeArrowheads="1"/>
          </p:cNvPicPr>
          <p:nvPr/>
        </p:nvPicPr>
        <p:blipFill>
          <a:blip r:embed="rId3" cstate="print"/>
          <a:srcRect/>
          <a:stretch>
            <a:fillRect/>
          </a:stretch>
        </p:blipFill>
        <p:spPr bwMode="auto">
          <a:xfrm>
            <a:off x="214281" y="571480"/>
            <a:ext cx="1785951" cy="11430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txBody>
          <a:bodyPr>
            <a:normAutofit/>
          </a:bodyPr>
          <a:lstStyle/>
          <a:p>
            <a:r>
              <a:rPr lang="ru-RU" sz="3200" b="1" dirty="0" smtClean="0">
                <a:latin typeface="Arial" pitchFamily="34" charset="0"/>
                <a:cs typeface="Arial" pitchFamily="34" charset="0"/>
              </a:rPr>
              <a:t>ПО ЗАСЛУГАМ И ЧЕСТЬ</a:t>
            </a:r>
            <a:r>
              <a:rPr lang="ru-RU" sz="3200" dirty="0" smtClean="0">
                <a:latin typeface="Arial" pitchFamily="34" charset="0"/>
                <a:cs typeface="Arial" pitchFamily="34" charset="0"/>
              </a:rPr>
              <a:t>!</a:t>
            </a:r>
            <a:endParaRPr lang="ru-RU" sz="3200" dirty="0">
              <a:latin typeface="Arial" pitchFamily="34" charset="0"/>
              <a:cs typeface="Arial" pitchFamily="34" charset="0"/>
            </a:endParaRPr>
          </a:p>
        </p:txBody>
      </p:sp>
      <p:sp>
        <p:nvSpPr>
          <p:cNvPr id="3" name="Содержимое 2"/>
          <p:cNvSpPr>
            <a:spLocks noGrp="1"/>
          </p:cNvSpPr>
          <p:nvPr>
            <p:ph idx="1"/>
          </p:nvPr>
        </p:nvSpPr>
        <p:spPr>
          <a:xfrm>
            <a:off x="285720" y="928670"/>
            <a:ext cx="8715436" cy="5643602"/>
          </a:xfrm>
        </p:spPr>
        <p:txBody>
          <a:bodyPr>
            <a:normAutofit/>
          </a:bodyPr>
          <a:lstStyle/>
          <a:p>
            <a:r>
              <a:rPr lang="ru-RU" sz="2400" b="1" dirty="0" smtClean="0">
                <a:solidFill>
                  <a:schemeClr val="bg2">
                    <a:lumMod val="10000"/>
                  </a:schemeClr>
                </a:solidFill>
                <a:latin typeface="Arial" pitchFamily="34" charset="0"/>
                <a:cs typeface="Arial" pitchFamily="34" charset="0"/>
              </a:rPr>
              <a:t>В наши дни сохранено 93 памятника Петру</a:t>
            </a:r>
            <a:r>
              <a:rPr lang="en-US" sz="2400" b="1" dirty="0" smtClean="0">
                <a:solidFill>
                  <a:schemeClr val="bg2">
                    <a:lumMod val="10000"/>
                  </a:schemeClr>
                </a:solidFill>
                <a:latin typeface="Arial" pitchFamily="34" charset="0"/>
                <a:cs typeface="Arial" pitchFamily="34" charset="0"/>
              </a:rPr>
              <a:t> I</a:t>
            </a:r>
            <a:r>
              <a:rPr lang="ru-RU" sz="2400" b="1" dirty="0" smtClean="0">
                <a:solidFill>
                  <a:schemeClr val="bg2">
                    <a:lumMod val="10000"/>
                  </a:schemeClr>
                </a:solidFill>
                <a:latin typeface="Arial" pitchFamily="34" charset="0"/>
                <a:cs typeface="Arial" pitchFamily="34" charset="0"/>
              </a:rPr>
              <a:t>.</a:t>
            </a:r>
          </a:p>
          <a:p>
            <a:pPr>
              <a:buNone/>
            </a:pPr>
            <a:r>
              <a:rPr lang="ru-RU" sz="2000" dirty="0" smtClean="0">
                <a:latin typeface="Arial" pitchFamily="34" charset="0"/>
                <a:cs typeface="Arial" pitchFamily="34" charset="0"/>
              </a:rPr>
              <a:t>Их было больше, но некоторые утеряны во времени, в Эстонии два памятника демонтированы (что не делает чести эстонцам)</a:t>
            </a:r>
            <a:endParaRPr lang="ru-RU" sz="2000" dirty="0">
              <a:latin typeface="Arial" pitchFamily="34" charset="0"/>
              <a:cs typeface="Arial" pitchFamily="34" charset="0"/>
            </a:endParaRPr>
          </a:p>
        </p:txBody>
      </p:sp>
      <p:pic>
        <p:nvPicPr>
          <p:cNvPr id="4" name="Рисунок 3" descr="img1 (1).jpg"/>
          <p:cNvPicPr>
            <a:picLocks noChangeAspect="1"/>
          </p:cNvPicPr>
          <p:nvPr/>
        </p:nvPicPr>
        <p:blipFill>
          <a:blip r:embed="rId2"/>
          <a:stretch>
            <a:fillRect/>
          </a:stretch>
        </p:blipFill>
        <p:spPr>
          <a:xfrm>
            <a:off x="500034" y="2285992"/>
            <a:ext cx="8215370" cy="44132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latin typeface="Arial" pitchFamily="34" charset="0"/>
                <a:cs typeface="Arial" pitchFamily="34" charset="0"/>
              </a:rPr>
              <a:t>Те, чьими усилиями воздвигнут этот монумент, сами достойны памятника!</a:t>
            </a:r>
            <a:endParaRPr lang="ru-RU" sz="3200" b="1" dirty="0">
              <a:latin typeface="Arial" pitchFamily="34" charset="0"/>
              <a:cs typeface="Arial" pitchFamily="34" charset="0"/>
            </a:endParaRPr>
          </a:p>
        </p:txBody>
      </p:sp>
      <p:pic>
        <p:nvPicPr>
          <p:cNvPr id="6" name="Содержимое 5" descr="slide-1.jpg"/>
          <p:cNvPicPr>
            <a:picLocks noGrp="1" noChangeAspect="1"/>
          </p:cNvPicPr>
          <p:nvPr>
            <p:ph idx="1"/>
          </p:nvPr>
        </p:nvPicPr>
        <p:blipFill>
          <a:blip r:embed="rId3"/>
          <a:stretch>
            <a:fillRect/>
          </a:stretch>
        </p:blipFill>
        <p:spPr>
          <a:xfrm>
            <a:off x="0" y="1357299"/>
            <a:ext cx="6072198" cy="4429156"/>
          </a:xfrm>
        </p:spPr>
      </p:pic>
      <p:pic>
        <p:nvPicPr>
          <p:cNvPr id="7" name="Рисунок 6" descr="валун.jpg"/>
          <p:cNvPicPr>
            <a:picLocks noChangeAspect="1"/>
          </p:cNvPicPr>
          <p:nvPr/>
        </p:nvPicPr>
        <p:blipFill>
          <a:blip r:embed="rId4"/>
          <a:stretch>
            <a:fillRect/>
          </a:stretch>
        </p:blipFill>
        <p:spPr>
          <a:xfrm rot="884433">
            <a:off x="5077434" y="2379446"/>
            <a:ext cx="3838411" cy="2289868"/>
          </a:xfrm>
          <a:prstGeom prst="rect">
            <a:avLst/>
          </a:prstGeom>
        </p:spPr>
      </p:pic>
      <p:pic>
        <p:nvPicPr>
          <p:cNvPr id="8" name="Рисунок 7" descr="_r1a0075-edit-2.jpg"/>
          <p:cNvPicPr>
            <a:picLocks noChangeAspect="1"/>
          </p:cNvPicPr>
          <p:nvPr/>
        </p:nvPicPr>
        <p:blipFill>
          <a:blip r:embed="rId5" cstate="print"/>
          <a:stretch>
            <a:fillRect/>
          </a:stretch>
        </p:blipFill>
        <p:spPr>
          <a:xfrm>
            <a:off x="6572264" y="5000636"/>
            <a:ext cx="2355134" cy="1643074"/>
          </a:xfrm>
          <a:prstGeom prst="rect">
            <a:avLst/>
          </a:prstGeom>
        </p:spPr>
      </p:pic>
      <p:sp>
        <p:nvSpPr>
          <p:cNvPr id="9" name="Прямоугольник 8"/>
          <p:cNvSpPr/>
          <p:nvPr/>
        </p:nvSpPr>
        <p:spPr>
          <a:xfrm rot="10800000" flipV="1">
            <a:off x="145516" y="5941618"/>
            <a:ext cx="6355307" cy="830997"/>
          </a:xfrm>
          <a:prstGeom prst="rect">
            <a:avLst/>
          </a:prstGeom>
        </p:spPr>
        <p:txBody>
          <a:bodyPr wrap="square">
            <a:spAutoFit/>
          </a:bodyPr>
          <a:lstStyle/>
          <a:p>
            <a:r>
              <a:rPr lang="ru-RU" sz="1600" b="1" dirty="0" smtClean="0">
                <a:latin typeface="Arial" pitchFamily="34" charset="0"/>
                <a:cs typeface="Arial" pitchFamily="34" charset="0"/>
              </a:rPr>
              <a:t>     Авторы  памятника:  скульптор К.Б. Растрелли (по замыслу  Э.М. Фальконе, М.-А. </a:t>
            </a:r>
            <a:r>
              <a:rPr lang="ru-RU" sz="1600" b="1" dirty="0" err="1" smtClean="0">
                <a:latin typeface="Arial" pitchFamily="34" charset="0"/>
                <a:cs typeface="Arial" pitchFamily="34" charset="0"/>
              </a:rPr>
              <a:t>Колло</a:t>
            </a:r>
            <a:r>
              <a:rPr lang="ru-RU" sz="1600" b="1" dirty="0" smtClean="0">
                <a:latin typeface="Arial" pitchFamily="34" charset="0"/>
                <a:cs typeface="Arial" pitchFamily="34" charset="0"/>
              </a:rPr>
              <a:t>.  Отлита статуя под руководством Е. </a:t>
            </a:r>
            <a:r>
              <a:rPr lang="ru-RU" sz="1600" b="1" dirty="0" err="1" smtClean="0">
                <a:latin typeface="Arial" pitchFamily="34" charset="0"/>
                <a:cs typeface="Arial" pitchFamily="34" charset="0"/>
              </a:rPr>
              <a:t>Хайлова</a:t>
            </a:r>
            <a:r>
              <a:rPr lang="ru-RU" sz="1600" b="1" dirty="0" smtClean="0">
                <a:latin typeface="Arial" pitchFamily="34" charset="0"/>
                <a:cs typeface="Arial" pitchFamily="34" charset="0"/>
              </a:rPr>
              <a:t>.  Установлен в 1778 году.</a:t>
            </a:r>
            <a:endParaRPr lang="ru-RU" sz="1600" b="1" dirty="0">
              <a:latin typeface="Arial" pitchFamily="34" charset="0"/>
              <a:cs typeface="Arial" pitchFamily="34" charset="0"/>
            </a:endParaRPr>
          </a:p>
        </p:txBody>
      </p:sp>
      <p:sp>
        <p:nvSpPr>
          <p:cNvPr id="10" name="Прямоугольник 9"/>
          <p:cNvSpPr/>
          <p:nvPr/>
        </p:nvSpPr>
        <p:spPr>
          <a:xfrm>
            <a:off x="6286512" y="1500174"/>
            <a:ext cx="2857488" cy="830997"/>
          </a:xfrm>
          <a:prstGeom prst="rect">
            <a:avLst/>
          </a:prstGeom>
        </p:spPr>
        <p:txBody>
          <a:bodyPr wrap="square">
            <a:spAutoFit/>
          </a:bodyPr>
          <a:lstStyle/>
          <a:p>
            <a:r>
              <a:rPr lang="ru-RU" sz="1600" b="1" dirty="0" smtClean="0">
                <a:latin typeface="Arial" pitchFamily="34" charset="0"/>
                <a:cs typeface="Arial" pitchFamily="34" charset="0"/>
              </a:rPr>
              <a:t>Гранитный валун «Гром – камень» был доставлен из окрестностей </a:t>
            </a:r>
            <a:r>
              <a:rPr lang="ru-RU" sz="1600" b="1" dirty="0" err="1" smtClean="0">
                <a:latin typeface="Arial" pitchFamily="34" charset="0"/>
                <a:cs typeface="Arial" pitchFamily="34" charset="0"/>
              </a:rPr>
              <a:t>Лахты</a:t>
            </a:r>
            <a:endParaRPr lang="ru-RU"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tabLst>
                <a:tab pos="1162050" algn="l"/>
              </a:tabLst>
            </a:pPr>
            <a:r>
              <a:rPr lang="ru-RU" sz="2400" b="1" dirty="0" smtClean="0">
                <a:latin typeface="Arial" pitchFamily="34" charset="0"/>
                <a:cs typeface="Arial" pitchFamily="34" charset="0"/>
              </a:rPr>
              <a:t>В САНКТ- ПЕТЕРБУРГЕ НАХОДИТСЯ ЕЩЕ БОЛЕЕ 30 ПАМЯТНИКОВ ПЕТРУ ПЕРВОМУ</a:t>
            </a:r>
            <a:endParaRPr lang="ru-RU" sz="2400" b="1" dirty="0">
              <a:latin typeface="Arial" pitchFamily="34" charset="0"/>
              <a:cs typeface="Arial" pitchFamily="34" charset="0"/>
            </a:endParaRPr>
          </a:p>
        </p:txBody>
      </p:sp>
      <p:sp>
        <p:nvSpPr>
          <p:cNvPr id="3" name="Содержимое 2"/>
          <p:cNvSpPr>
            <a:spLocks noGrp="1"/>
          </p:cNvSpPr>
          <p:nvPr>
            <p:ph idx="1"/>
          </p:nvPr>
        </p:nvSpPr>
        <p:spPr>
          <a:xfrm>
            <a:off x="571472" y="1357298"/>
            <a:ext cx="8143932" cy="4400568"/>
          </a:xfrm>
        </p:spPr>
        <p:txBody>
          <a:bodyPr>
            <a:normAutofit fontScale="25000" lnSpcReduction="20000"/>
          </a:bodyPr>
          <a:lstStyle/>
          <a:p>
            <a:pPr lvl="0"/>
            <a:r>
              <a:rPr lang="ru-RU" dirty="0" smtClean="0">
                <a:latin typeface="Arial" pitchFamily="34" charset="0"/>
                <a:cs typeface="Arial" pitchFamily="34" charset="0"/>
                <a:hlinkClick r:id="rId3" tooltip="Памятник Петру I (Михайловский замок)"/>
              </a:rPr>
              <a:t>Памятник Петру I</a:t>
            </a:r>
            <a:r>
              <a:rPr lang="ru-RU" dirty="0" smtClean="0">
                <a:latin typeface="Arial" pitchFamily="34" charset="0"/>
                <a:cs typeface="Arial" pitchFamily="34" charset="0"/>
              </a:rPr>
              <a:t> у </a:t>
            </a:r>
            <a:r>
              <a:rPr lang="ru-RU" dirty="0" smtClean="0">
                <a:latin typeface="Arial" pitchFamily="34" charset="0"/>
                <a:cs typeface="Arial" pitchFamily="34" charset="0"/>
                <a:hlinkClick r:id="rId4" tooltip="Михайловский замок"/>
              </a:rPr>
              <a:t>Михайловского замка</a:t>
            </a:r>
            <a:r>
              <a:rPr lang="ru-RU" dirty="0" smtClean="0">
                <a:latin typeface="Arial" pitchFamily="34" charset="0"/>
                <a:cs typeface="Arial" pitchFamily="34" charset="0"/>
              </a:rPr>
              <a:t> («Прадеду Правнук») — скульптор </a:t>
            </a:r>
            <a:r>
              <a:rPr lang="ru-RU" dirty="0" err="1" smtClean="0">
                <a:latin typeface="Arial" pitchFamily="34" charset="0"/>
                <a:cs typeface="Arial" pitchFamily="34" charset="0"/>
                <a:hlinkClick r:id="rId5" tooltip="Растрелли, Бартоломео Карло"/>
              </a:rPr>
              <a:t>Бартоломео</a:t>
            </a:r>
            <a:r>
              <a:rPr lang="ru-RU" dirty="0" smtClean="0">
                <a:latin typeface="Arial" pitchFamily="34" charset="0"/>
                <a:cs typeface="Arial" pitchFamily="34" charset="0"/>
                <a:hlinkClick r:id="rId5" tooltip="Растрелли, Бартоломео Карло"/>
              </a:rPr>
              <a:t> Карло де Растрелли</a:t>
            </a:r>
            <a:endParaRPr lang="ru-RU" dirty="0" smtClean="0">
              <a:latin typeface="Arial" pitchFamily="34" charset="0"/>
              <a:cs typeface="Arial" pitchFamily="34" charset="0"/>
            </a:endParaRPr>
          </a:p>
          <a:p>
            <a:pPr lvl="0"/>
            <a:r>
              <a:rPr lang="ru-RU" dirty="0" smtClean="0">
                <a:latin typeface="Arial" pitchFamily="34" charset="0"/>
                <a:cs typeface="Arial" pitchFamily="34" charset="0"/>
                <a:hlinkClick r:id="rId6" tooltip="Памятник Петру I (Кронштадт)"/>
              </a:rPr>
              <a:t>Памятник Петру I</a:t>
            </a:r>
            <a:r>
              <a:rPr lang="ru-RU" dirty="0" smtClean="0">
                <a:latin typeface="Arial" pitchFamily="34" charset="0"/>
                <a:cs typeface="Arial" pitchFamily="34" charset="0"/>
              </a:rPr>
              <a:t> в </a:t>
            </a:r>
            <a:r>
              <a:rPr lang="ru-RU" dirty="0" smtClean="0">
                <a:latin typeface="Arial" pitchFamily="34" charset="0"/>
                <a:cs typeface="Arial" pitchFamily="34" charset="0"/>
                <a:hlinkClick r:id="rId7" tooltip="Петровский парк (Кронштадт)"/>
              </a:rPr>
              <a:t>Петровском парке</a:t>
            </a:r>
            <a:r>
              <a:rPr lang="ru-RU" dirty="0" smtClean="0">
                <a:latin typeface="Arial" pitchFamily="34" charset="0"/>
                <a:cs typeface="Arial" pitchFamily="34" charset="0"/>
              </a:rPr>
              <a:t> </a:t>
            </a:r>
            <a:r>
              <a:rPr lang="ru-RU" dirty="0" smtClean="0">
                <a:latin typeface="Arial" pitchFamily="34" charset="0"/>
                <a:cs typeface="Arial" pitchFamily="34" charset="0"/>
                <a:hlinkClick r:id="rId8" tooltip="Кронштадт"/>
              </a:rPr>
              <a:t>Кронштадта</a:t>
            </a:r>
            <a:r>
              <a:rPr lang="ru-RU" dirty="0" smtClean="0">
                <a:latin typeface="Arial" pitchFamily="34" charset="0"/>
                <a:cs typeface="Arial" pitchFamily="34" charset="0"/>
              </a:rPr>
              <a:t> («Петру Первому основателю Кронштадта») — скульптор </a:t>
            </a:r>
            <a:r>
              <a:rPr lang="ru-RU" dirty="0" smtClean="0">
                <a:latin typeface="Arial" pitchFamily="34" charset="0"/>
                <a:cs typeface="Arial" pitchFamily="34" charset="0"/>
                <a:hlinkClick r:id="rId9" tooltip="Жак, Теодор"/>
              </a:rPr>
              <a:t>Теодор-Наполеон Жак</a:t>
            </a:r>
            <a:endParaRPr lang="ru-RU" dirty="0" smtClean="0">
              <a:latin typeface="Arial" pitchFamily="34" charset="0"/>
              <a:cs typeface="Arial" pitchFamily="34" charset="0"/>
            </a:endParaRPr>
          </a:p>
          <a:p>
            <a:pPr lvl="0"/>
            <a:r>
              <a:rPr lang="ru-RU" dirty="0" smtClean="0">
                <a:latin typeface="Arial" pitchFamily="34" charset="0"/>
                <a:cs typeface="Arial" pitchFamily="34" charset="0"/>
                <a:hlinkClick r:id="rId10" tooltip="Памятник Петру I (Домик Петра) (страница отсутствует)"/>
              </a:rPr>
              <a:t>Памятник-бюст Петру I</a:t>
            </a:r>
            <a:r>
              <a:rPr lang="ru-RU" dirty="0" smtClean="0">
                <a:latin typeface="Arial" pitchFamily="34" charset="0"/>
                <a:cs typeface="Arial" pitchFamily="34" charset="0"/>
              </a:rPr>
              <a:t> перед </a:t>
            </a:r>
            <a:r>
              <a:rPr lang="ru-RU" dirty="0" smtClean="0">
                <a:latin typeface="Arial" pitchFamily="34" charset="0"/>
                <a:cs typeface="Arial" pitchFamily="34" charset="0"/>
                <a:hlinkClick r:id="rId11" tooltip="Домик Петра I (Санкт-Петербург)"/>
              </a:rPr>
              <a:t>Домиком Петра</a:t>
            </a:r>
            <a:r>
              <a:rPr lang="ru-RU" dirty="0" smtClean="0">
                <a:latin typeface="Arial" pitchFamily="34" charset="0"/>
                <a:cs typeface="Arial" pitchFamily="34" charset="0"/>
              </a:rPr>
              <a:t> — скульптор </a:t>
            </a:r>
            <a:r>
              <a:rPr lang="ru-RU" dirty="0" smtClean="0">
                <a:latin typeface="Arial" pitchFamily="34" charset="0"/>
                <a:cs typeface="Arial" pitchFamily="34" charset="0"/>
                <a:hlinkClick r:id="rId12" tooltip="Жилле, Николя-Франсуа"/>
              </a:rPr>
              <a:t>Николя-Франсуа </a:t>
            </a:r>
            <a:r>
              <a:rPr lang="ru-RU" dirty="0" err="1" smtClean="0">
                <a:latin typeface="Arial" pitchFamily="34" charset="0"/>
                <a:cs typeface="Arial" pitchFamily="34" charset="0"/>
                <a:hlinkClick r:id="rId12" tooltip="Жилле, Николя-Франсуа"/>
              </a:rPr>
              <a:t>Жилле</a:t>
            </a:r>
            <a:endParaRPr lang="ru-RU" dirty="0" smtClean="0">
              <a:latin typeface="Arial" pitchFamily="34" charset="0"/>
              <a:cs typeface="Arial" pitchFamily="34" charset="0"/>
            </a:endParaRPr>
          </a:p>
          <a:p>
            <a:pPr lvl="0"/>
            <a:r>
              <a:rPr lang="ru-RU" dirty="0" smtClean="0">
                <a:latin typeface="Arial" pitchFamily="34" charset="0"/>
                <a:cs typeface="Arial" pitchFamily="34" charset="0"/>
                <a:hlinkClick r:id="rId13" tooltip="Памятник Петру I (Нахимовское училище) (страница отсутствует)"/>
              </a:rPr>
              <a:t>Памятник-бюст Петру I</a:t>
            </a:r>
            <a:r>
              <a:rPr lang="ru-RU" dirty="0" smtClean="0">
                <a:latin typeface="Arial" pitchFamily="34" charset="0"/>
                <a:cs typeface="Arial" pitchFamily="34" charset="0"/>
              </a:rPr>
              <a:t> на фасаде </a:t>
            </a:r>
            <a:r>
              <a:rPr lang="ru-RU" dirty="0" smtClean="0">
                <a:latin typeface="Arial" pitchFamily="34" charset="0"/>
                <a:cs typeface="Arial" pitchFamily="34" charset="0"/>
                <a:hlinkClick r:id="rId14" tooltip="Нахимовское училище"/>
              </a:rPr>
              <a:t>Нахимовского училища</a:t>
            </a:r>
            <a:r>
              <a:rPr lang="ru-RU" dirty="0" smtClean="0">
                <a:latin typeface="Arial" pitchFamily="34" charset="0"/>
                <a:cs typeface="Arial" pitchFamily="34" charset="0"/>
              </a:rPr>
              <a:t> (Городского училищного дома Петра Первого) («Отцу Отечества») — скульптор </a:t>
            </a:r>
            <a:r>
              <a:rPr lang="ru-RU" dirty="0" smtClean="0">
                <a:latin typeface="Arial" pitchFamily="34" charset="0"/>
                <a:cs typeface="Arial" pitchFamily="34" charset="0"/>
                <a:hlinkClick r:id="rId15" tooltip="В.В.Кузнецов (страница отсутствует)"/>
              </a:rPr>
              <a:t>В.В.Кузнецов</a:t>
            </a:r>
            <a:endParaRPr lang="ru-RU" dirty="0" smtClean="0">
              <a:latin typeface="Arial" pitchFamily="34" charset="0"/>
              <a:cs typeface="Arial" pitchFamily="34" charset="0"/>
            </a:endParaRPr>
          </a:p>
          <a:p>
            <a:pPr lvl="0"/>
            <a:r>
              <a:rPr lang="ru-RU" dirty="0" smtClean="0">
                <a:latin typeface="Arial" pitchFamily="34" charset="0"/>
                <a:cs typeface="Arial" pitchFamily="34" charset="0"/>
              </a:rPr>
              <a:t>Памятник-бюст Петру I на территории филиала Санкт-Петербургского военно-морского института (Морской пер., 3). Установлен в 2006 г.</a:t>
            </a:r>
          </a:p>
          <a:p>
            <a:pPr lvl="0"/>
            <a:r>
              <a:rPr lang="ru-RU" dirty="0" smtClean="0">
                <a:latin typeface="Arial" pitchFamily="34" charset="0"/>
                <a:cs typeface="Arial" pitchFamily="34" charset="0"/>
              </a:rPr>
              <a:t>Памятник-бюст Петру I в Ботаническом саду (ул. Профессора Попова, 2). Скульптор Олег Сатин. Открыт 23 июня 2014 года.</a:t>
            </a:r>
          </a:p>
          <a:p>
            <a:pPr lvl="0"/>
            <a:r>
              <a:rPr lang="ru-RU" dirty="0" smtClean="0">
                <a:latin typeface="Arial" pitchFamily="34" charset="0"/>
                <a:cs typeface="Arial" pitchFamily="34" charset="0"/>
              </a:rPr>
              <a:t>Памятник-бюст Петру I перед Санкт-Петербургским Политехническим университетом (Политехническая ул., 29). Скульптор </a:t>
            </a:r>
            <a:r>
              <a:rPr lang="ru-RU" dirty="0" smtClean="0">
                <a:latin typeface="Arial" pitchFamily="34" charset="0"/>
                <a:cs typeface="Arial" pitchFamily="34" charset="0"/>
                <a:hlinkClick r:id="rId16" tooltip="Петров, Борис Анатольевич"/>
              </a:rPr>
              <a:t>Б. А. Петров</a:t>
            </a:r>
            <a:r>
              <a:rPr lang="ru-RU" dirty="0" smtClean="0">
                <a:latin typeface="Arial" pitchFamily="34" charset="0"/>
                <a:cs typeface="Arial" pitchFamily="34" charset="0"/>
              </a:rPr>
              <a:t>, архитекторы И. </a:t>
            </a:r>
            <a:r>
              <a:rPr lang="ru-RU" dirty="0" err="1" smtClean="0">
                <a:latin typeface="Arial" pitchFamily="34" charset="0"/>
                <a:cs typeface="Arial" pitchFamily="34" charset="0"/>
              </a:rPr>
              <a:t>Регинский</a:t>
            </a:r>
            <a:r>
              <a:rPr lang="ru-RU" dirty="0" smtClean="0">
                <a:latin typeface="Arial" pitchFamily="34" charset="0"/>
                <a:cs typeface="Arial" pitchFamily="34" charset="0"/>
              </a:rPr>
              <a:t>, Т. Н. Милорадович. Открыт 25 мая 2016 года.</a:t>
            </a:r>
          </a:p>
          <a:p>
            <a:pPr lvl="0"/>
            <a:r>
              <a:rPr lang="ru-RU" dirty="0" smtClean="0">
                <a:latin typeface="Arial" pitchFamily="34" charset="0"/>
                <a:cs typeface="Arial" pitchFamily="34" charset="0"/>
                <a:hlinkClick r:id="rId17" tooltip="Памятник Петру I (Петергоф)"/>
              </a:rPr>
              <a:t>Памятник Петру I</a:t>
            </a:r>
            <a:r>
              <a:rPr lang="ru-RU" dirty="0" smtClean="0">
                <a:latin typeface="Arial" pitchFamily="34" charset="0"/>
                <a:cs typeface="Arial" pitchFamily="34" charset="0"/>
              </a:rPr>
              <a:t> в Нижнем парке </a:t>
            </a:r>
            <a:r>
              <a:rPr lang="ru-RU" dirty="0" smtClean="0">
                <a:latin typeface="Arial" pitchFamily="34" charset="0"/>
                <a:cs typeface="Arial" pitchFamily="34" charset="0"/>
                <a:hlinkClick r:id="rId18" tooltip="Петергоф (дворцово-парковый ансамбль)"/>
              </a:rPr>
              <a:t>Петергофа</a:t>
            </a:r>
            <a:r>
              <a:rPr lang="ru-RU" dirty="0" smtClean="0">
                <a:latin typeface="Arial" pitchFamily="34" charset="0"/>
                <a:cs typeface="Arial" pitchFamily="34" charset="0"/>
              </a:rPr>
              <a:t> — скульптор </a:t>
            </a:r>
            <a:r>
              <a:rPr lang="ru-RU" dirty="0" smtClean="0">
                <a:latin typeface="Arial" pitchFamily="34" charset="0"/>
                <a:cs typeface="Arial" pitchFamily="34" charset="0"/>
                <a:hlinkClick r:id="rId19" tooltip="Антокольский, Марк Матвеевич"/>
              </a:rPr>
              <a:t>Марк Матвеевич </a:t>
            </a:r>
            <a:r>
              <a:rPr lang="ru-RU" dirty="0" err="1" smtClean="0">
                <a:latin typeface="Arial" pitchFamily="34" charset="0"/>
                <a:cs typeface="Arial" pitchFamily="34" charset="0"/>
                <a:hlinkClick r:id="rId19" tooltip="Антокольский, Марк Матвеевич"/>
              </a:rPr>
              <a:t>Антокольский</a:t>
            </a:r>
            <a:r>
              <a:rPr lang="ru-RU" dirty="0" smtClean="0">
                <a:latin typeface="Arial" pitchFamily="34" charset="0"/>
                <a:cs typeface="Arial" pitchFamily="34" charset="0"/>
              </a:rPr>
              <a:t> (восстановлен после утраты)</a:t>
            </a:r>
          </a:p>
          <a:p>
            <a:pPr lvl="0"/>
            <a:r>
              <a:rPr lang="ru-RU" dirty="0" smtClean="0">
                <a:latin typeface="Arial" pitchFamily="34" charset="0"/>
                <a:cs typeface="Arial" pitchFamily="34" charset="0"/>
                <a:hlinkClick r:id="rId20" tooltip="Памятник Петру I (Крестовский остров) (страница отсутствует)"/>
              </a:rPr>
              <a:t>Памятник-бюст Петру I</a:t>
            </a:r>
            <a:r>
              <a:rPr lang="ru-RU" dirty="0" smtClean="0">
                <a:latin typeface="Arial" pitchFamily="34" charset="0"/>
                <a:cs typeface="Arial" pitchFamily="34" charset="0"/>
              </a:rPr>
              <a:t> на территории яхт-клуба на </a:t>
            </a:r>
            <a:r>
              <a:rPr lang="ru-RU" dirty="0" smtClean="0">
                <a:latin typeface="Arial" pitchFamily="34" charset="0"/>
                <a:cs typeface="Arial" pitchFamily="34" charset="0"/>
                <a:hlinkClick r:id="rId21" tooltip="Крестовский остров (Санкт-Петербург)"/>
              </a:rPr>
              <a:t>Крестовском острове</a:t>
            </a:r>
            <a:r>
              <a:rPr lang="ru-RU" dirty="0" smtClean="0">
                <a:latin typeface="Arial" pitchFamily="34" charset="0"/>
                <a:cs typeface="Arial" pitchFamily="34" charset="0"/>
              </a:rPr>
              <a:t> («Петру Первому основателю российского флота») — скульптор </a:t>
            </a:r>
            <a:r>
              <a:rPr lang="ru-RU" dirty="0" err="1" smtClean="0">
                <a:latin typeface="Arial" pitchFamily="34" charset="0"/>
                <a:cs typeface="Arial" pitchFamily="34" charset="0"/>
                <a:hlinkClick r:id="rId22" tooltip="И.Н.Иванов-Скобликов (страница отсутствует)"/>
              </a:rPr>
              <a:t>И.Н.Иванов-Скобликов</a:t>
            </a:r>
            <a:r>
              <a:rPr lang="ru-RU" dirty="0" smtClean="0">
                <a:latin typeface="Arial" pitchFamily="34" charset="0"/>
                <a:cs typeface="Arial" pitchFamily="34" charset="0"/>
              </a:rPr>
              <a:t> (восстановлен после утраты)</a:t>
            </a:r>
          </a:p>
          <a:p>
            <a:pPr lvl="0"/>
            <a:r>
              <a:rPr lang="ru-RU" dirty="0" smtClean="0">
                <a:latin typeface="Arial" pitchFamily="34" charset="0"/>
                <a:cs typeface="Arial" pitchFamily="34" charset="0"/>
                <a:hlinkClick r:id="rId23" tooltip="Памятник Петру I (Царь-плотник) (страница отсутствует)"/>
              </a:rPr>
              <a:t>Памятник Петру I</a:t>
            </a:r>
            <a:r>
              <a:rPr lang="ru-RU" dirty="0" smtClean="0">
                <a:latin typeface="Arial" pitchFamily="34" charset="0"/>
                <a:cs typeface="Arial" pitchFamily="34" charset="0"/>
              </a:rPr>
              <a:t> на </a:t>
            </a:r>
            <a:r>
              <a:rPr lang="ru-RU" dirty="0" smtClean="0">
                <a:latin typeface="Arial" pitchFamily="34" charset="0"/>
                <a:cs typeface="Arial" pitchFamily="34" charset="0"/>
                <a:hlinkClick r:id="rId24" tooltip="Адмиралтейская набережная"/>
              </a:rPr>
              <a:t>Адмиралтейской набережной</a:t>
            </a:r>
            <a:r>
              <a:rPr lang="ru-RU" dirty="0" smtClean="0">
                <a:latin typeface="Arial" pitchFamily="34" charset="0"/>
                <a:cs typeface="Arial" pitchFamily="34" charset="0"/>
              </a:rPr>
              <a:t> («Царь-плотник» или «Пётр I обучается в городе </a:t>
            </a:r>
            <a:r>
              <a:rPr lang="ru-RU" dirty="0" err="1" smtClean="0">
                <a:latin typeface="Arial" pitchFamily="34" charset="0"/>
                <a:cs typeface="Arial" pitchFamily="34" charset="0"/>
              </a:rPr>
              <a:t>Саардаме</a:t>
            </a:r>
            <a:r>
              <a:rPr lang="ru-RU" dirty="0" smtClean="0">
                <a:latin typeface="Arial" pitchFamily="34" charset="0"/>
                <a:cs typeface="Arial" pitchFamily="34" charset="0"/>
              </a:rPr>
              <a:t> в Голландии корабельному делу в 1697») — скульптор </a:t>
            </a:r>
            <a:r>
              <a:rPr lang="ru-RU" dirty="0" smtClean="0">
                <a:latin typeface="Arial" pitchFamily="34" charset="0"/>
                <a:cs typeface="Arial" pitchFamily="34" charset="0"/>
                <a:hlinkClick r:id="rId25" tooltip="Бернштам, Леопольд Адольфович"/>
              </a:rPr>
              <a:t>Леопольд </a:t>
            </a:r>
            <a:r>
              <a:rPr lang="ru-RU" dirty="0" err="1" smtClean="0">
                <a:latin typeface="Arial" pitchFamily="34" charset="0"/>
                <a:cs typeface="Arial" pitchFamily="34" charset="0"/>
                <a:hlinkClick r:id="rId25" tooltip="Бернштам, Леопольд Адольфович"/>
              </a:rPr>
              <a:t>Адольфович</a:t>
            </a:r>
            <a:r>
              <a:rPr lang="ru-RU" dirty="0" smtClean="0">
                <a:latin typeface="Arial" pitchFamily="34" charset="0"/>
                <a:cs typeface="Arial" pitchFamily="34" charset="0"/>
                <a:hlinkClick r:id="rId25" tooltip="Бернштам, Леопольд Адольфович"/>
              </a:rPr>
              <a:t> </a:t>
            </a:r>
            <a:r>
              <a:rPr lang="ru-RU" dirty="0" err="1" smtClean="0">
                <a:latin typeface="Arial" pitchFamily="34" charset="0"/>
                <a:cs typeface="Arial" pitchFamily="34" charset="0"/>
                <a:hlinkClick r:id="rId25" tooltip="Бернштам, Леопольд Адольфович"/>
              </a:rPr>
              <a:t>Бернштам</a:t>
            </a:r>
            <a:r>
              <a:rPr lang="ru-RU" dirty="0" smtClean="0">
                <a:latin typeface="Arial" pitchFamily="34" charset="0"/>
                <a:cs typeface="Arial" pitchFamily="34" charset="0"/>
              </a:rPr>
              <a:t> (восстановлен после утраты)</a:t>
            </a:r>
          </a:p>
          <a:p>
            <a:pPr lvl="0"/>
            <a:r>
              <a:rPr lang="ru-RU" dirty="0" smtClean="0">
                <a:latin typeface="Arial" pitchFamily="34" charset="0"/>
                <a:cs typeface="Arial" pitchFamily="34" charset="0"/>
                <a:hlinkClick r:id="rId26" tooltip="Памятник Петру I (Выборгская сторона) (страница отсутствует)"/>
              </a:rPr>
              <a:t>Памятник Петру I</a:t>
            </a:r>
            <a:r>
              <a:rPr lang="ru-RU" dirty="0" smtClean="0">
                <a:latin typeface="Arial" pitchFamily="34" charset="0"/>
                <a:cs typeface="Arial" pitchFamily="34" charset="0"/>
              </a:rPr>
              <a:t> у </a:t>
            </a:r>
            <a:r>
              <a:rPr lang="ru-RU" dirty="0" err="1" smtClean="0">
                <a:latin typeface="Arial" pitchFamily="34" charset="0"/>
                <a:cs typeface="Arial" pitchFamily="34" charset="0"/>
                <a:hlinkClick r:id="rId27" tooltip="Сампсониевский собор"/>
              </a:rPr>
              <a:t>Сампсониевского</a:t>
            </a:r>
            <a:r>
              <a:rPr lang="ru-RU" dirty="0" smtClean="0">
                <a:latin typeface="Arial" pitchFamily="34" charset="0"/>
                <a:cs typeface="Arial" pitchFamily="34" charset="0"/>
                <a:hlinkClick r:id="rId27" tooltip="Сампсониевский собор"/>
              </a:rPr>
              <a:t> собора</a:t>
            </a:r>
            <a:r>
              <a:rPr lang="ru-RU" dirty="0" smtClean="0">
                <a:latin typeface="Arial" pitchFamily="34" charset="0"/>
                <a:cs typeface="Arial" pitchFamily="34" charset="0"/>
              </a:rPr>
              <a:t> на </a:t>
            </a:r>
            <a:r>
              <a:rPr lang="ru-RU" dirty="0" smtClean="0">
                <a:latin typeface="Arial" pitchFamily="34" charset="0"/>
                <a:cs typeface="Arial" pitchFamily="34" charset="0"/>
                <a:hlinkClick r:id="rId28" tooltip="Выборгская сторона"/>
              </a:rPr>
              <a:t>Выборгской стороне</a:t>
            </a:r>
            <a:r>
              <a:rPr lang="ru-RU" dirty="0" smtClean="0">
                <a:latin typeface="Arial" pitchFamily="34" charset="0"/>
                <a:cs typeface="Arial" pitchFamily="34" charset="0"/>
              </a:rPr>
              <a:t> — скульптор </a:t>
            </a:r>
            <a:r>
              <a:rPr lang="ru-RU" dirty="0" smtClean="0">
                <a:latin typeface="Arial" pitchFamily="34" charset="0"/>
                <a:cs typeface="Arial" pitchFamily="34" charset="0"/>
                <a:hlinkClick r:id="rId19" tooltip="Антокольский, Марк Матвеевич"/>
              </a:rPr>
              <a:t>Марк Матвеевич </a:t>
            </a:r>
            <a:r>
              <a:rPr lang="ru-RU" dirty="0" err="1" smtClean="0">
                <a:latin typeface="Arial" pitchFamily="34" charset="0"/>
                <a:cs typeface="Arial" pitchFamily="34" charset="0"/>
                <a:hlinkClick r:id="rId19" tooltip="Антокольский, Марк Матвеевич"/>
              </a:rPr>
              <a:t>Антокольский</a:t>
            </a:r>
            <a:r>
              <a:rPr lang="ru-RU" dirty="0" smtClean="0">
                <a:latin typeface="Arial" pitchFamily="34" charset="0"/>
                <a:cs typeface="Arial" pitchFamily="34" charset="0"/>
              </a:rPr>
              <a:t> (восстановлен после утраты)</a:t>
            </a:r>
          </a:p>
          <a:p>
            <a:pPr lvl="0"/>
            <a:r>
              <a:rPr lang="ru-RU" dirty="0" smtClean="0">
                <a:latin typeface="Arial" pitchFamily="34" charset="0"/>
                <a:cs typeface="Arial" pitchFamily="34" charset="0"/>
                <a:hlinkClick r:id="rId29" tooltip="Памятник Петру I (Охта) (страница отсутствует)"/>
              </a:rPr>
              <a:t>Памятник-бюст Петру I</a:t>
            </a:r>
            <a:r>
              <a:rPr lang="ru-RU" dirty="0" smtClean="0">
                <a:latin typeface="Arial" pitchFamily="34" charset="0"/>
                <a:cs typeface="Arial" pitchFamily="34" charset="0"/>
              </a:rPr>
              <a:t> на </a:t>
            </a:r>
            <a:r>
              <a:rPr lang="ru-RU" dirty="0" smtClean="0">
                <a:latin typeface="Arial" pitchFamily="34" charset="0"/>
                <a:cs typeface="Arial" pitchFamily="34" charset="0"/>
                <a:hlinkClick r:id="rId30" tooltip="Большая Охта (исторический район)"/>
              </a:rPr>
              <a:t>Большой </a:t>
            </a:r>
            <a:r>
              <a:rPr lang="ru-RU" dirty="0" err="1" smtClean="0">
                <a:latin typeface="Arial" pitchFamily="34" charset="0"/>
                <a:cs typeface="Arial" pitchFamily="34" charset="0"/>
                <a:hlinkClick r:id="rId30" tooltip="Большая Охта (исторический район)"/>
              </a:rPr>
              <a:t>Охте</a:t>
            </a:r>
            <a:r>
              <a:rPr lang="ru-RU" dirty="0" smtClean="0">
                <a:latin typeface="Arial" pitchFamily="34" charset="0"/>
                <a:cs typeface="Arial" pitchFamily="34" charset="0"/>
              </a:rPr>
              <a:t> («Благодарные </a:t>
            </a:r>
            <a:r>
              <a:rPr lang="ru-RU" dirty="0" err="1" smtClean="0">
                <a:latin typeface="Arial" pitchFamily="34" charset="0"/>
                <a:cs typeface="Arial" pitchFamily="34" charset="0"/>
              </a:rPr>
              <a:t>охтяне</a:t>
            </a:r>
            <a:r>
              <a:rPr lang="ru-RU" dirty="0" smtClean="0">
                <a:latin typeface="Arial" pitchFamily="34" charset="0"/>
                <a:cs typeface="Arial" pitchFamily="34" charset="0"/>
              </a:rPr>
              <a:t>») — скульптор </a:t>
            </a:r>
            <a:r>
              <a:rPr lang="ru-RU" dirty="0" smtClean="0">
                <a:latin typeface="Arial" pitchFamily="34" charset="0"/>
                <a:cs typeface="Arial" pitchFamily="34" charset="0"/>
                <a:hlinkClick r:id="rId31" tooltip="Гинцбург, Илья Яковлевич"/>
              </a:rPr>
              <a:t>Илья Яковлевич </a:t>
            </a:r>
            <a:r>
              <a:rPr lang="ru-RU" dirty="0" err="1" smtClean="0">
                <a:latin typeface="Arial" pitchFamily="34" charset="0"/>
                <a:cs typeface="Arial" pitchFamily="34" charset="0"/>
                <a:hlinkClick r:id="rId31" tooltip="Гинцбург, Илья Яковлевич"/>
              </a:rPr>
              <a:t>Гинцбург</a:t>
            </a:r>
            <a:r>
              <a:rPr lang="ru-RU" dirty="0" smtClean="0">
                <a:latin typeface="Arial" pitchFamily="34" charset="0"/>
                <a:cs typeface="Arial" pitchFamily="34" charset="0"/>
              </a:rPr>
              <a:t> (восстановлен после утраты)</a:t>
            </a:r>
          </a:p>
          <a:p>
            <a:pPr lvl="0"/>
            <a:r>
              <a:rPr lang="ru-RU" dirty="0" smtClean="0">
                <a:latin typeface="Arial" pitchFamily="34" charset="0"/>
                <a:cs typeface="Arial" pitchFamily="34" charset="0"/>
                <a:hlinkClick r:id="rId32" tooltip="Памятник Петру I (Кроншлот) (страница отсутствует)"/>
              </a:rPr>
              <a:t>Памятник-бюст Петру I</a:t>
            </a:r>
            <a:r>
              <a:rPr lang="ru-RU" dirty="0" smtClean="0">
                <a:latin typeface="Arial" pitchFamily="34" charset="0"/>
                <a:cs typeface="Arial" pitchFamily="34" charset="0"/>
              </a:rPr>
              <a:t> в </a:t>
            </a:r>
            <a:r>
              <a:rPr lang="ru-RU" dirty="0" smtClean="0">
                <a:latin typeface="Arial" pitchFamily="34" charset="0"/>
                <a:cs typeface="Arial" pitchFamily="34" charset="0"/>
                <a:hlinkClick r:id="rId33" tooltip="Кроншлот"/>
              </a:rPr>
              <a:t>форте </a:t>
            </a:r>
            <a:r>
              <a:rPr lang="ru-RU" dirty="0" err="1" smtClean="0">
                <a:latin typeface="Arial" pitchFamily="34" charset="0"/>
                <a:cs typeface="Arial" pitchFamily="34" charset="0"/>
                <a:hlinkClick r:id="rId33" tooltip="Кроншлот"/>
              </a:rPr>
              <a:t>Кроншлот</a:t>
            </a:r>
            <a:r>
              <a:rPr lang="ru-RU" dirty="0" smtClean="0">
                <a:latin typeface="Arial" pitchFamily="34" charset="0"/>
                <a:cs typeface="Arial" pitchFamily="34" charset="0"/>
              </a:rPr>
              <a:t> («Державному основателю») — скульптор </a:t>
            </a:r>
            <a:r>
              <a:rPr lang="ru-RU" dirty="0" smtClean="0">
                <a:latin typeface="Arial" pitchFamily="34" charset="0"/>
                <a:cs typeface="Arial" pitchFamily="34" charset="0"/>
                <a:hlinkClick r:id="rId34" tooltip="Сидоренко, Вениамин Георгиевич"/>
              </a:rPr>
              <a:t>Вениамин Георгиевич Сидоренко</a:t>
            </a:r>
            <a:r>
              <a:rPr lang="ru-RU" dirty="0" smtClean="0">
                <a:latin typeface="Arial" pitchFamily="34" charset="0"/>
                <a:cs typeface="Arial" pitchFamily="34" charset="0"/>
              </a:rPr>
              <a:t> (восстановлен после утраты)</a:t>
            </a:r>
          </a:p>
          <a:p>
            <a:pPr lvl="0"/>
            <a:r>
              <a:rPr lang="ru-RU" dirty="0" smtClean="0">
                <a:latin typeface="Arial" pitchFamily="34" charset="0"/>
                <a:cs typeface="Arial" pitchFamily="34" charset="0"/>
                <a:hlinkClick r:id="rId35" tooltip="Памятник Петру I (Петергоф, Купеческая гавань) (страница отсутствует)"/>
              </a:rPr>
              <a:t>Памятник Петру I</a:t>
            </a:r>
            <a:r>
              <a:rPr lang="ru-RU" dirty="0" smtClean="0">
                <a:latin typeface="Arial" pitchFamily="34" charset="0"/>
                <a:cs typeface="Arial" pitchFamily="34" charset="0"/>
              </a:rPr>
              <a:t> в районе </a:t>
            </a:r>
            <a:r>
              <a:rPr lang="ru-RU" dirty="0" smtClean="0">
                <a:latin typeface="Arial" pitchFamily="34" charset="0"/>
                <a:cs typeface="Arial" pitchFamily="34" charset="0"/>
                <a:hlinkClick r:id="rId36" tooltip="Купеческая гавань (Петродворец) (страница отсутствует)"/>
              </a:rPr>
              <a:t>Купеческой гавани</a:t>
            </a:r>
            <a:r>
              <a:rPr lang="ru-RU" dirty="0" smtClean="0">
                <a:latin typeface="Arial" pitchFamily="34" charset="0"/>
                <a:cs typeface="Arial" pitchFamily="34" charset="0"/>
              </a:rPr>
              <a:t> </a:t>
            </a:r>
            <a:r>
              <a:rPr lang="ru-RU" dirty="0" smtClean="0">
                <a:latin typeface="Arial" pitchFamily="34" charset="0"/>
                <a:cs typeface="Arial" pitchFamily="34" charset="0"/>
                <a:hlinkClick r:id="rId18" tooltip="Петергоф (дворцово-парковый ансамбль)"/>
              </a:rPr>
              <a:t>Петергофа</a:t>
            </a:r>
            <a:r>
              <a:rPr lang="ru-RU" dirty="0" smtClean="0">
                <a:latin typeface="Arial" pitchFamily="34" charset="0"/>
                <a:cs typeface="Arial" pitchFamily="34" charset="0"/>
              </a:rPr>
              <a:t> («Пётр I целует инфанта Людовика XV») — скульптор </a:t>
            </a:r>
            <a:r>
              <a:rPr lang="ru-RU" dirty="0" smtClean="0">
                <a:latin typeface="Arial" pitchFamily="34" charset="0"/>
                <a:cs typeface="Arial" pitchFamily="34" charset="0"/>
                <a:hlinkClick r:id="rId25" tooltip="Бернштам, Леопольд Адольфович"/>
              </a:rPr>
              <a:t>Леопольд </a:t>
            </a:r>
            <a:r>
              <a:rPr lang="ru-RU" dirty="0" err="1" smtClean="0">
                <a:latin typeface="Arial" pitchFamily="34" charset="0"/>
                <a:cs typeface="Arial" pitchFamily="34" charset="0"/>
                <a:hlinkClick r:id="rId25" tooltip="Бернштам, Леопольд Адольфович"/>
              </a:rPr>
              <a:t>Адольфович</a:t>
            </a:r>
            <a:r>
              <a:rPr lang="ru-RU" dirty="0" smtClean="0">
                <a:latin typeface="Arial" pitchFamily="34" charset="0"/>
                <a:cs typeface="Arial" pitchFamily="34" charset="0"/>
                <a:hlinkClick r:id="rId25" tooltip="Бернштам, Леопольд Адольфович"/>
              </a:rPr>
              <a:t> </a:t>
            </a:r>
            <a:r>
              <a:rPr lang="ru-RU" dirty="0" err="1" smtClean="0">
                <a:latin typeface="Arial" pitchFamily="34" charset="0"/>
                <a:cs typeface="Arial" pitchFamily="34" charset="0"/>
                <a:hlinkClick r:id="rId25" tooltip="Бернштам, Леопольд Адольфович"/>
              </a:rPr>
              <a:t>Бернштам</a:t>
            </a:r>
            <a:r>
              <a:rPr lang="ru-RU" dirty="0" smtClean="0">
                <a:latin typeface="Arial" pitchFamily="34" charset="0"/>
                <a:cs typeface="Arial" pitchFamily="34" charset="0"/>
              </a:rPr>
              <a:t> (восстановлен после утраты)</a:t>
            </a:r>
          </a:p>
          <a:p>
            <a:pPr lvl="0"/>
            <a:r>
              <a:rPr lang="ru-RU" dirty="0" smtClean="0">
                <a:latin typeface="Arial" pitchFamily="34" charset="0"/>
                <a:cs typeface="Arial" pitchFamily="34" charset="0"/>
                <a:hlinkClick r:id="rId37" tooltip="Памятник Петру I (Петропавловская крепость)"/>
              </a:rPr>
              <a:t>Памятник Петру I</a:t>
            </a:r>
            <a:r>
              <a:rPr lang="ru-RU" dirty="0" smtClean="0">
                <a:latin typeface="Arial" pitchFamily="34" charset="0"/>
                <a:cs typeface="Arial" pitchFamily="34" charset="0"/>
              </a:rPr>
              <a:t> в </a:t>
            </a:r>
            <a:r>
              <a:rPr lang="ru-RU" dirty="0" smtClean="0">
                <a:latin typeface="Arial" pitchFamily="34" charset="0"/>
                <a:cs typeface="Arial" pitchFamily="34" charset="0"/>
                <a:hlinkClick r:id="rId38" tooltip="Петропавловская крепость"/>
              </a:rPr>
              <a:t>Петропавловской крепости</a:t>
            </a:r>
            <a:r>
              <a:rPr lang="ru-RU" dirty="0" smtClean="0">
                <a:latin typeface="Arial" pitchFamily="34" charset="0"/>
                <a:cs typeface="Arial" pitchFamily="34" charset="0"/>
              </a:rPr>
              <a:t> — скульптор </a:t>
            </a:r>
            <a:r>
              <a:rPr lang="ru-RU" dirty="0" smtClean="0">
                <a:latin typeface="Arial" pitchFamily="34" charset="0"/>
                <a:cs typeface="Arial" pitchFamily="34" charset="0"/>
                <a:hlinkClick r:id="rId39" tooltip="Шемякин, Михаил Михайлович (художник)"/>
              </a:rPr>
              <a:t>Михаил Михайлович Шемякин</a:t>
            </a:r>
            <a:endParaRPr lang="ru-RU" dirty="0" smtClean="0">
              <a:latin typeface="Arial" pitchFamily="34" charset="0"/>
              <a:cs typeface="Arial" pitchFamily="34" charset="0"/>
            </a:endParaRPr>
          </a:p>
          <a:p>
            <a:pPr lvl="0"/>
            <a:r>
              <a:rPr lang="ru-RU" dirty="0" smtClean="0">
                <a:latin typeface="Arial" pitchFamily="34" charset="0"/>
                <a:cs typeface="Arial" pitchFamily="34" charset="0"/>
                <a:hlinkClick r:id="rId40" tooltip="Памятник Петру I (Сестрорецк) (страница отсутствует)"/>
              </a:rPr>
              <a:t>Памятник-бюст Петру I</a:t>
            </a:r>
            <a:r>
              <a:rPr lang="ru-RU" dirty="0" smtClean="0">
                <a:latin typeface="Arial" pitchFamily="34" charset="0"/>
                <a:cs typeface="Arial" pitchFamily="34" charset="0"/>
              </a:rPr>
              <a:t> в </a:t>
            </a:r>
            <a:r>
              <a:rPr lang="ru-RU" dirty="0" smtClean="0">
                <a:latin typeface="Arial" pitchFamily="34" charset="0"/>
                <a:cs typeface="Arial" pitchFamily="34" charset="0"/>
                <a:hlinkClick r:id="rId41" tooltip="Сестрорецк"/>
              </a:rPr>
              <a:t>Сестрорецке</a:t>
            </a:r>
            <a:r>
              <a:rPr lang="ru-RU" dirty="0" smtClean="0">
                <a:latin typeface="Arial" pitchFamily="34" charset="0"/>
                <a:cs typeface="Arial" pitchFamily="34" charset="0"/>
              </a:rPr>
              <a:t> («Петру Великому основателю Сестрорецка») — скульптор </a:t>
            </a:r>
            <a:r>
              <a:rPr lang="ru-RU" dirty="0" smtClean="0">
                <a:latin typeface="Arial" pitchFamily="34" charset="0"/>
                <a:cs typeface="Arial" pitchFamily="34" charset="0"/>
                <a:hlinkClick r:id="rId16" tooltip="Петров, Борис Анатольевич"/>
              </a:rPr>
              <a:t>Борис Анатольевич Петров</a:t>
            </a:r>
            <a:endParaRPr lang="ru-RU" dirty="0" smtClean="0">
              <a:latin typeface="Arial" pitchFamily="34" charset="0"/>
              <a:cs typeface="Arial" pitchFamily="34" charset="0"/>
            </a:endParaRPr>
          </a:p>
          <a:p>
            <a:pPr lvl="0"/>
            <a:r>
              <a:rPr lang="ru-RU" dirty="0" smtClean="0">
                <a:latin typeface="Arial" pitchFamily="34" charset="0"/>
                <a:cs typeface="Arial" pitchFamily="34" charset="0"/>
                <a:hlinkClick r:id="rId42" tooltip="Памятник Петру I (Большая Монетная улица) (страница отсутствует)"/>
              </a:rPr>
              <a:t>Памятник-бюст Петру I</a:t>
            </a:r>
            <a:r>
              <a:rPr lang="ru-RU" dirty="0" smtClean="0">
                <a:latin typeface="Arial" pitchFamily="34" charset="0"/>
                <a:cs typeface="Arial" pitchFamily="34" charset="0"/>
              </a:rPr>
              <a:t> на </a:t>
            </a:r>
            <a:r>
              <a:rPr lang="ru-RU" dirty="0" smtClean="0">
                <a:latin typeface="Arial" pitchFamily="34" charset="0"/>
                <a:cs typeface="Arial" pitchFamily="34" charset="0"/>
                <a:hlinkClick r:id="rId43" tooltip="Большая Монетная улица"/>
              </a:rPr>
              <a:t>Большой Монетной улице</a:t>
            </a:r>
            <a:r>
              <a:rPr lang="ru-RU" dirty="0" smtClean="0">
                <a:latin typeface="Arial" pitchFamily="34" charset="0"/>
                <a:cs typeface="Arial" pitchFamily="34" charset="0"/>
              </a:rPr>
              <a:t> — скульптор </a:t>
            </a:r>
            <a:r>
              <a:rPr lang="ru-RU" dirty="0" smtClean="0">
                <a:latin typeface="Arial" pitchFamily="34" charset="0"/>
                <a:cs typeface="Arial" pitchFamily="34" charset="0"/>
                <a:hlinkClick r:id="rId44" tooltip="Горевой, Владимир Эмильевич"/>
              </a:rPr>
              <a:t>Владимир </a:t>
            </a:r>
            <a:r>
              <a:rPr lang="ru-RU" dirty="0" err="1" smtClean="0">
                <a:latin typeface="Arial" pitchFamily="34" charset="0"/>
                <a:cs typeface="Arial" pitchFamily="34" charset="0"/>
                <a:hlinkClick r:id="rId44" tooltip="Горевой, Владимир Эмильевич"/>
              </a:rPr>
              <a:t>Эмильевич</a:t>
            </a:r>
            <a:r>
              <a:rPr lang="ru-RU" dirty="0" smtClean="0">
                <a:latin typeface="Arial" pitchFamily="34" charset="0"/>
                <a:cs typeface="Arial" pitchFamily="34" charset="0"/>
                <a:hlinkClick r:id="rId44" tooltip="Горевой, Владимир Эмильевич"/>
              </a:rPr>
              <a:t> </a:t>
            </a:r>
            <a:r>
              <a:rPr lang="ru-RU" dirty="0" err="1" smtClean="0">
                <a:latin typeface="Arial" pitchFamily="34" charset="0"/>
                <a:cs typeface="Arial" pitchFamily="34" charset="0"/>
                <a:hlinkClick r:id="rId44" tooltip="Горевой, Владимир Эмильевич"/>
              </a:rPr>
              <a:t>Горевой</a:t>
            </a:r>
            <a:endParaRPr lang="ru-RU" dirty="0" smtClean="0">
              <a:latin typeface="Arial" pitchFamily="34" charset="0"/>
              <a:cs typeface="Arial" pitchFamily="34" charset="0"/>
            </a:endParaRPr>
          </a:p>
          <a:p>
            <a:pPr lvl="0"/>
            <a:r>
              <a:rPr lang="ru-RU" dirty="0" smtClean="0">
                <a:latin typeface="Arial" pitchFamily="34" charset="0"/>
                <a:cs typeface="Arial" pitchFamily="34" charset="0"/>
                <a:hlinkClick r:id="rId45" tooltip="Памятник Петру I (Усть-Ижора) (страница отсутствует)"/>
              </a:rPr>
              <a:t>Памятник-бюст Петру I</a:t>
            </a:r>
            <a:r>
              <a:rPr lang="ru-RU" dirty="0" smtClean="0">
                <a:latin typeface="Arial" pitchFamily="34" charset="0"/>
                <a:cs typeface="Arial" pitchFamily="34" charset="0"/>
              </a:rPr>
              <a:t> в </a:t>
            </a:r>
            <a:r>
              <a:rPr lang="ru-RU" dirty="0" err="1" smtClean="0">
                <a:latin typeface="Arial" pitchFamily="34" charset="0"/>
                <a:cs typeface="Arial" pitchFamily="34" charset="0"/>
                <a:hlinkClick r:id="rId46" tooltip="Усть-Ижора"/>
              </a:rPr>
              <a:t>Усть-Ижоре</a:t>
            </a:r>
            <a:r>
              <a:rPr lang="ru-RU" dirty="0" smtClean="0">
                <a:latin typeface="Arial" pitchFamily="34" charset="0"/>
                <a:cs typeface="Arial" pitchFamily="34" charset="0"/>
              </a:rPr>
              <a:t> — скульптор </a:t>
            </a:r>
            <a:r>
              <a:rPr lang="ru-RU" dirty="0" smtClean="0">
                <a:latin typeface="Arial" pitchFamily="34" charset="0"/>
                <a:cs typeface="Arial" pitchFamily="34" charset="0"/>
                <a:hlinkClick r:id="rId47" tooltip="Дегтярёв, Александр Васильевич (страница отсутствует)"/>
              </a:rPr>
              <a:t>Александр Васильевич Дегтярёв</a:t>
            </a:r>
            <a:endParaRPr lang="ru-RU" dirty="0" smtClean="0">
              <a:latin typeface="Arial" pitchFamily="34" charset="0"/>
              <a:cs typeface="Arial" pitchFamily="34" charset="0"/>
            </a:endParaRPr>
          </a:p>
          <a:p>
            <a:pPr lvl="0"/>
            <a:r>
              <a:rPr lang="ru-RU" dirty="0" smtClean="0">
                <a:latin typeface="Arial" pitchFamily="34" charset="0"/>
                <a:cs typeface="Arial" pitchFamily="34" charset="0"/>
                <a:hlinkClick r:id="rId48" tooltip="Памятник Петру I (Стрельна, дворец) (страница отсутствует)"/>
              </a:rPr>
              <a:t>Памятник Петру I</a:t>
            </a:r>
            <a:r>
              <a:rPr lang="ru-RU" dirty="0" smtClean="0">
                <a:latin typeface="Arial" pitchFamily="34" charset="0"/>
                <a:cs typeface="Arial" pitchFamily="34" charset="0"/>
              </a:rPr>
              <a:t> в </a:t>
            </a:r>
            <a:r>
              <a:rPr lang="ru-RU" dirty="0" smtClean="0">
                <a:latin typeface="Arial" pitchFamily="34" charset="0"/>
                <a:cs typeface="Arial" pitchFamily="34" charset="0"/>
                <a:hlinkClick r:id="rId49" tooltip="Стрельна"/>
              </a:rPr>
              <a:t>Стрельне</a:t>
            </a:r>
            <a:r>
              <a:rPr lang="ru-RU" dirty="0" smtClean="0">
                <a:latin typeface="Arial" pitchFamily="34" charset="0"/>
                <a:cs typeface="Arial" pitchFamily="34" charset="0"/>
              </a:rPr>
              <a:t> перед </a:t>
            </a:r>
            <a:r>
              <a:rPr lang="ru-RU" dirty="0" smtClean="0">
                <a:latin typeface="Arial" pitchFamily="34" charset="0"/>
                <a:cs typeface="Arial" pitchFamily="34" charset="0"/>
                <a:hlinkClick r:id="rId50" tooltip="Константиновский дворец"/>
              </a:rPr>
              <a:t>Константиновским дворцом</a:t>
            </a:r>
            <a:r>
              <a:rPr lang="ru-RU" dirty="0" smtClean="0">
                <a:latin typeface="Arial" pitchFamily="34" charset="0"/>
                <a:cs typeface="Arial" pitchFamily="34" charset="0"/>
              </a:rPr>
              <a:t> — скульптор </a:t>
            </a:r>
            <a:r>
              <a:rPr lang="ru-RU" dirty="0" smtClean="0">
                <a:latin typeface="Arial" pitchFamily="34" charset="0"/>
                <a:cs typeface="Arial" pitchFamily="34" charset="0"/>
                <a:hlinkClick r:id="rId51" tooltip="Шмидт-Кассель, Густав (страница отсутствует)"/>
              </a:rPr>
              <a:t>Густав </a:t>
            </a:r>
            <a:r>
              <a:rPr lang="ru-RU" dirty="0" err="1" smtClean="0">
                <a:latin typeface="Arial" pitchFamily="34" charset="0"/>
                <a:cs typeface="Arial" pitchFamily="34" charset="0"/>
                <a:hlinkClick r:id="rId51" tooltip="Шмидт-Кассель, Густав (страница отсутствует)"/>
              </a:rPr>
              <a:t>Шмидт-Кассель</a:t>
            </a:r>
            <a:r>
              <a:rPr lang="ru-RU" dirty="0" smtClean="0">
                <a:latin typeface="Arial" pitchFamily="34" charset="0"/>
                <a:cs typeface="Arial" pitchFamily="34" charset="0"/>
              </a:rPr>
              <a:t> (копия демонтированного </a:t>
            </a:r>
            <a:r>
              <a:rPr lang="ru-RU" dirty="0" smtClean="0">
                <a:latin typeface="Arial" pitchFamily="34" charset="0"/>
                <a:cs typeface="Arial" pitchFamily="34" charset="0"/>
                <a:hlinkClick r:id="rId52" tooltip="Памятник Петру I (Рига)"/>
              </a:rPr>
              <a:t>памятника Петру I</a:t>
            </a:r>
            <a:r>
              <a:rPr lang="ru-RU" dirty="0" smtClean="0">
                <a:latin typeface="Arial" pitchFamily="34" charset="0"/>
                <a:cs typeface="Arial" pitchFamily="34" charset="0"/>
              </a:rPr>
              <a:t> в Риге)</a:t>
            </a:r>
          </a:p>
          <a:p>
            <a:pPr lvl="0"/>
            <a:r>
              <a:rPr lang="ru-RU" dirty="0" smtClean="0">
                <a:latin typeface="Arial" pitchFamily="34" charset="0"/>
                <a:cs typeface="Arial" pitchFamily="34" charset="0"/>
                <a:hlinkClick r:id="rId53" tooltip="Памятник Петру I (Стрельна, пристань) (страница отсутствует)"/>
              </a:rPr>
              <a:t>Композиция «Царская прогулка»</a:t>
            </a:r>
            <a:r>
              <a:rPr lang="ru-RU" dirty="0" smtClean="0">
                <a:latin typeface="Arial" pitchFamily="34" charset="0"/>
                <a:cs typeface="Arial" pitchFamily="34" charset="0"/>
              </a:rPr>
              <a:t> в </a:t>
            </a:r>
            <a:r>
              <a:rPr lang="ru-RU" dirty="0" smtClean="0">
                <a:latin typeface="Arial" pitchFamily="34" charset="0"/>
                <a:cs typeface="Arial" pitchFamily="34" charset="0"/>
                <a:hlinkClick r:id="rId49" tooltip="Стрельна"/>
              </a:rPr>
              <a:t>Стрельне</a:t>
            </a:r>
            <a:r>
              <a:rPr lang="ru-RU" dirty="0" smtClean="0">
                <a:latin typeface="Arial" pitchFamily="34" charset="0"/>
                <a:cs typeface="Arial" pitchFamily="34" charset="0"/>
              </a:rPr>
              <a:t> у причала — скульптор </a:t>
            </a:r>
            <a:r>
              <a:rPr lang="ru-RU" dirty="0" smtClean="0">
                <a:latin typeface="Arial" pitchFamily="34" charset="0"/>
                <a:cs typeface="Arial" pitchFamily="34" charset="0"/>
                <a:hlinkClick r:id="rId39" tooltip="Шемякин, Михаил Михайлович (художник)"/>
              </a:rPr>
              <a:t>Михаил Михайлович Шемякин</a:t>
            </a:r>
            <a:endParaRPr lang="ru-RU" dirty="0" smtClean="0">
              <a:latin typeface="Arial" pitchFamily="34" charset="0"/>
              <a:cs typeface="Arial" pitchFamily="34" charset="0"/>
            </a:endParaRPr>
          </a:p>
          <a:p>
            <a:pPr lvl="0"/>
            <a:r>
              <a:rPr lang="ru-RU" dirty="0" smtClean="0">
                <a:latin typeface="Arial" pitchFamily="34" charset="0"/>
                <a:cs typeface="Arial" pitchFamily="34" charset="0"/>
                <a:hlinkClick r:id="rId54" tooltip="Памятник Петру I (Прибалтийская) (страница отсутствует)"/>
              </a:rPr>
              <a:t>Памятник Петру I</a:t>
            </a:r>
            <a:r>
              <a:rPr lang="ru-RU" dirty="0" smtClean="0">
                <a:latin typeface="Arial" pitchFamily="34" charset="0"/>
                <a:cs typeface="Arial" pitchFamily="34" charset="0"/>
              </a:rPr>
              <a:t> у гостиницы «</a:t>
            </a:r>
            <a:r>
              <a:rPr lang="ru-RU" dirty="0" smtClean="0">
                <a:latin typeface="Arial" pitchFamily="34" charset="0"/>
                <a:cs typeface="Arial" pitchFamily="34" charset="0"/>
                <a:hlinkClick r:id="rId55" tooltip="Прибалтийская (гостиница)"/>
              </a:rPr>
              <a:t>Прибалтийская</a:t>
            </a:r>
            <a:r>
              <a:rPr lang="ru-RU" dirty="0" smtClean="0">
                <a:latin typeface="Arial" pitchFamily="34" charset="0"/>
                <a:cs typeface="Arial" pitchFamily="34" charset="0"/>
              </a:rPr>
              <a:t>» — скульптор </a:t>
            </a:r>
            <a:r>
              <a:rPr lang="ru-RU" dirty="0" smtClean="0">
                <a:latin typeface="Arial" pitchFamily="34" charset="0"/>
                <a:cs typeface="Arial" pitchFamily="34" charset="0"/>
                <a:hlinkClick r:id="rId56" tooltip="Церетели, Зураб Константинович"/>
              </a:rPr>
              <a:t>Зураб Константинович Церетели</a:t>
            </a:r>
            <a:endParaRPr lang="ru-RU" dirty="0" smtClean="0">
              <a:latin typeface="Arial" pitchFamily="34" charset="0"/>
              <a:cs typeface="Arial" pitchFamily="34" charset="0"/>
            </a:endParaRPr>
          </a:p>
          <a:p>
            <a:pPr lvl="0"/>
            <a:r>
              <a:rPr lang="ru-RU" dirty="0" smtClean="0">
                <a:latin typeface="Arial" pitchFamily="34" charset="0"/>
                <a:cs typeface="Arial" pitchFamily="34" charset="0"/>
                <a:hlinkClick r:id="rId57" tooltip="Памятник Петру I (Спасающий рыбаков) (страница отсутствует)"/>
              </a:rPr>
              <a:t>Памятник Петру I</a:t>
            </a:r>
            <a:r>
              <a:rPr lang="ru-RU" dirty="0" smtClean="0">
                <a:latin typeface="Arial" pitchFamily="34" charset="0"/>
                <a:cs typeface="Arial" pitchFamily="34" charset="0"/>
              </a:rPr>
              <a:t> на </a:t>
            </a:r>
            <a:r>
              <a:rPr lang="ru-RU" dirty="0" smtClean="0">
                <a:latin typeface="Arial" pitchFamily="34" charset="0"/>
                <a:cs typeface="Arial" pitchFamily="34" charset="0"/>
                <a:hlinkClick r:id="rId24" tooltip="Адмиралтейская набережная"/>
              </a:rPr>
              <a:t>Адмиралтейской набережной</a:t>
            </a:r>
            <a:r>
              <a:rPr lang="ru-RU" dirty="0" smtClean="0">
                <a:latin typeface="Arial" pitchFamily="34" charset="0"/>
                <a:cs typeface="Arial" pitchFamily="34" charset="0"/>
              </a:rPr>
              <a:t> («Пётр I спасает погибавших близ деревни </a:t>
            </a:r>
            <a:r>
              <a:rPr lang="ru-RU" dirty="0" err="1" smtClean="0">
                <a:latin typeface="Arial" pitchFamily="34" charset="0"/>
                <a:cs typeface="Arial" pitchFamily="34" charset="0"/>
              </a:rPr>
              <a:t>Лахта</a:t>
            </a:r>
            <a:r>
              <a:rPr lang="ru-RU" dirty="0" smtClean="0">
                <a:latin typeface="Arial" pitchFamily="34" charset="0"/>
                <a:cs typeface="Arial" pitchFamily="34" charset="0"/>
              </a:rPr>
              <a:t> в ноябре 1724 года») — скульптор </a:t>
            </a:r>
            <a:r>
              <a:rPr lang="ru-RU" dirty="0" smtClean="0">
                <a:latin typeface="Arial" pitchFamily="34" charset="0"/>
                <a:cs typeface="Arial" pitchFamily="34" charset="0"/>
                <a:hlinkClick r:id="rId25" tooltip="Бернштам, Леопольд Адольфович"/>
              </a:rPr>
              <a:t>Леопольд </a:t>
            </a:r>
            <a:r>
              <a:rPr lang="ru-RU" dirty="0" err="1" smtClean="0">
                <a:latin typeface="Arial" pitchFamily="34" charset="0"/>
                <a:cs typeface="Arial" pitchFamily="34" charset="0"/>
                <a:hlinkClick r:id="rId25" tooltip="Бернштам, Леопольд Адольфович"/>
              </a:rPr>
              <a:t>Адольфович</a:t>
            </a:r>
            <a:r>
              <a:rPr lang="ru-RU" dirty="0" smtClean="0">
                <a:latin typeface="Arial" pitchFamily="34" charset="0"/>
                <a:cs typeface="Arial" pitchFamily="34" charset="0"/>
                <a:hlinkClick r:id="rId25" tooltip="Бернштам, Леопольд Адольфович"/>
              </a:rPr>
              <a:t> </a:t>
            </a:r>
            <a:r>
              <a:rPr lang="ru-RU" dirty="0" err="1" smtClean="0">
                <a:latin typeface="Arial" pitchFamily="34" charset="0"/>
                <a:cs typeface="Arial" pitchFamily="34" charset="0"/>
                <a:hlinkClick r:id="rId25" tooltip="Бернштам, Леопольд Адольфович"/>
              </a:rPr>
              <a:t>Бернштам</a:t>
            </a:r>
            <a:r>
              <a:rPr lang="ru-RU" dirty="0" smtClean="0">
                <a:latin typeface="Arial" pitchFamily="34" charset="0"/>
                <a:cs typeface="Arial" pitchFamily="34" charset="0"/>
              </a:rPr>
              <a:t> (утрачен)</a:t>
            </a:r>
          </a:p>
          <a:p>
            <a:pPr lvl="0"/>
            <a:r>
              <a:rPr lang="ru-RU" dirty="0" smtClean="0">
                <a:latin typeface="Arial" pitchFamily="34" charset="0"/>
                <a:cs typeface="Arial" pitchFamily="34" charset="0"/>
                <a:hlinkClick r:id="rId58" tooltip="Памятник Петру I (Кирочная) (страница отсутствует)"/>
              </a:rPr>
              <a:t>Памятник Петру I</a:t>
            </a:r>
            <a:r>
              <a:rPr lang="ru-RU" dirty="0" smtClean="0">
                <a:latin typeface="Arial" pitchFamily="34" charset="0"/>
                <a:cs typeface="Arial" pitchFamily="34" charset="0"/>
              </a:rPr>
              <a:t> на </a:t>
            </a:r>
            <a:r>
              <a:rPr lang="ru-RU" dirty="0" err="1" smtClean="0">
                <a:latin typeface="Arial" pitchFamily="34" charset="0"/>
                <a:cs typeface="Arial" pitchFamily="34" charset="0"/>
                <a:hlinkClick r:id="rId59" tooltip="Кирочная улица (Санкт-Петербург)"/>
              </a:rPr>
              <a:t>Кирочной</a:t>
            </a:r>
            <a:r>
              <a:rPr lang="ru-RU" dirty="0" smtClean="0">
                <a:latin typeface="Arial" pitchFamily="34" charset="0"/>
                <a:cs typeface="Arial" pitchFamily="34" charset="0"/>
                <a:hlinkClick r:id="rId59" tooltip="Кирочная улица (Санкт-Петербург)"/>
              </a:rPr>
              <a:t> улице</a:t>
            </a:r>
            <a:r>
              <a:rPr lang="ru-RU" dirty="0" smtClean="0">
                <a:latin typeface="Arial" pitchFamily="34" charset="0"/>
                <a:cs typeface="Arial" pitchFamily="34" charset="0"/>
              </a:rPr>
              <a:t> («Державному основателю </a:t>
            </a:r>
            <a:r>
              <a:rPr lang="ru-RU" dirty="0" err="1" smtClean="0">
                <a:latin typeface="Arial" pitchFamily="34" charset="0"/>
                <a:cs typeface="Arial" pitchFamily="34" charset="0"/>
              </a:rPr>
              <a:t>преображенцы</a:t>
            </a:r>
            <a:r>
              <a:rPr lang="ru-RU" dirty="0" smtClean="0">
                <a:latin typeface="Arial" pitchFamily="34" charset="0"/>
                <a:cs typeface="Arial" pitchFamily="34" charset="0"/>
              </a:rPr>
              <a:t>») — скульптор </a:t>
            </a:r>
            <a:r>
              <a:rPr lang="ru-RU" dirty="0" smtClean="0">
                <a:latin typeface="Arial" pitchFamily="34" charset="0"/>
                <a:cs typeface="Arial" pitchFamily="34" charset="0"/>
                <a:hlinkClick r:id="rId19" tooltip="Антокольский, Марк Матвеевич"/>
              </a:rPr>
              <a:t>Марк Матвеевич </a:t>
            </a:r>
            <a:r>
              <a:rPr lang="ru-RU" dirty="0" err="1" smtClean="0">
                <a:latin typeface="Arial" pitchFamily="34" charset="0"/>
                <a:cs typeface="Arial" pitchFamily="34" charset="0"/>
                <a:hlinkClick r:id="rId19" tooltip="Антокольский, Марк Матвеевич"/>
              </a:rPr>
              <a:t>Антокольский</a:t>
            </a:r>
            <a:r>
              <a:rPr lang="ru-RU" dirty="0" smtClean="0">
                <a:latin typeface="Arial" pitchFamily="34" charset="0"/>
                <a:cs typeface="Arial" pitchFamily="34" charset="0"/>
              </a:rPr>
              <a:t> (утрачен)</a:t>
            </a:r>
          </a:p>
          <a:p>
            <a:pPr lvl="0"/>
            <a:r>
              <a:rPr lang="ru-RU" dirty="0" smtClean="0">
                <a:latin typeface="Arial" pitchFamily="34" charset="0"/>
                <a:cs typeface="Arial" pitchFamily="34" charset="0"/>
                <a:hlinkClick r:id="rId60" tooltip="Памятник Петру I (Летний сад) (страница отсутствует)"/>
              </a:rPr>
              <a:t>Памятник Петру I</a:t>
            </a:r>
            <a:r>
              <a:rPr lang="ru-RU" dirty="0" smtClean="0">
                <a:latin typeface="Arial" pitchFamily="34" charset="0"/>
                <a:cs typeface="Arial" pitchFamily="34" charset="0"/>
              </a:rPr>
              <a:t> в </a:t>
            </a:r>
            <a:r>
              <a:rPr lang="ru-RU" dirty="0" smtClean="0">
                <a:latin typeface="Arial" pitchFamily="34" charset="0"/>
                <a:cs typeface="Arial" pitchFamily="34" charset="0"/>
                <a:hlinkClick r:id="rId61" tooltip="Летний сад"/>
              </a:rPr>
              <a:t>Летнем саду</a:t>
            </a:r>
            <a:r>
              <a:rPr lang="ru-RU" dirty="0" smtClean="0">
                <a:latin typeface="Arial" pitchFamily="34" charset="0"/>
                <a:cs typeface="Arial" pitchFamily="34" charset="0"/>
              </a:rPr>
              <a:t> («Царь-плотник») — скульптор </a:t>
            </a:r>
            <a:r>
              <a:rPr lang="ru-RU" dirty="0" smtClean="0">
                <a:latin typeface="Arial" pitchFamily="34" charset="0"/>
                <a:cs typeface="Arial" pitchFamily="34" charset="0"/>
                <a:hlinkClick r:id="rId25" tooltip="Бернштам, Леопольд Адольфович"/>
              </a:rPr>
              <a:t>Леопольд </a:t>
            </a:r>
            <a:r>
              <a:rPr lang="ru-RU" dirty="0" err="1" smtClean="0">
                <a:latin typeface="Arial" pitchFamily="34" charset="0"/>
                <a:cs typeface="Arial" pitchFamily="34" charset="0"/>
                <a:hlinkClick r:id="rId25" tooltip="Бернштам, Леопольд Адольфович"/>
              </a:rPr>
              <a:t>Адольфович</a:t>
            </a:r>
            <a:r>
              <a:rPr lang="ru-RU" dirty="0" smtClean="0">
                <a:latin typeface="Arial" pitchFamily="34" charset="0"/>
                <a:cs typeface="Arial" pitchFamily="34" charset="0"/>
                <a:hlinkClick r:id="rId25" tooltip="Бернштам, Леопольд Адольфович"/>
              </a:rPr>
              <a:t> </a:t>
            </a:r>
            <a:r>
              <a:rPr lang="ru-RU" dirty="0" err="1" smtClean="0">
                <a:latin typeface="Arial" pitchFamily="34" charset="0"/>
                <a:cs typeface="Arial" pitchFamily="34" charset="0"/>
                <a:hlinkClick r:id="rId25" tooltip="Бернштам, Леопольд Адольфович"/>
              </a:rPr>
              <a:t>Бернштам</a:t>
            </a:r>
            <a:r>
              <a:rPr lang="ru-RU" dirty="0" smtClean="0">
                <a:latin typeface="Arial" pitchFamily="34" charset="0"/>
                <a:cs typeface="Arial" pitchFamily="34" charset="0"/>
              </a:rPr>
              <a:t> (утрачен)</a:t>
            </a:r>
          </a:p>
          <a:p>
            <a:pPr lvl="0"/>
            <a:r>
              <a:rPr lang="ru-RU" dirty="0" smtClean="0">
                <a:latin typeface="Arial" pitchFamily="34" charset="0"/>
                <a:cs typeface="Arial" pitchFamily="34" charset="0"/>
                <a:hlinkClick r:id="rId62" tooltip="Памятник Петру I (Арсенал) (страница отсутствует)"/>
              </a:rPr>
              <a:t>Памятник Петру I</a:t>
            </a:r>
            <a:r>
              <a:rPr lang="ru-RU" dirty="0" smtClean="0">
                <a:latin typeface="Arial" pitchFamily="34" charset="0"/>
                <a:cs typeface="Arial" pitchFamily="34" charset="0"/>
              </a:rPr>
              <a:t> у здания «</a:t>
            </a:r>
            <a:r>
              <a:rPr lang="ru-RU" dirty="0" smtClean="0">
                <a:latin typeface="Arial" pitchFamily="34" charset="0"/>
                <a:cs typeface="Arial" pitchFamily="34" charset="0"/>
                <a:hlinkClick r:id="rId63" tooltip="Арсенал (завод, Санкт-Петербург)"/>
              </a:rPr>
              <a:t>Арсенала</a:t>
            </a:r>
            <a:r>
              <a:rPr lang="ru-RU" dirty="0" smtClean="0">
                <a:latin typeface="Arial" pitchFamily="34" charset="0"/>
                <a:cs typeface="Arial" pitchFamily="34" charset="0"/>
              </a:rPr>
              <a:t>» на </a:t>
            </a:r>
            <a:r>
              <a:rPr lang="ru-RU" dirty="0" smtClean="0">
                <a:latin typeface="Arial" pitchFamily="34" charset="0"/>
                <a:cs typeface="Arial" pitchFamily="34" charset="0"/>
                <a:hlinkClick r:id="rId64" tooltip="Улица Комсомола (Санкт-Петербург)"/>
              </a:rPr>
              <a:t>улице Комсомола (</a:t>
            </a:r>
            <a:r>
              <a:rPr lang="ru-RU" dirty="0" err="1" smtClean="0">
                <a:latin typeface="Arial" pitchFamily="34" charset="0"/>
                <a:cs typeface="Arial" pitchFamily="34" charset="0"/>
                <a:hlinkClick r:id="rId64" tooltip="Улица Комсомола (Санкт-Петербург)"/>
              </a:rPr>
              <a:t>Симбирской</a:t>
            </a:r>
            <a:r>
              <a:rPr lang="ru-RU" dirty="0" smtClean="0">
                <a:latin typeface="Arial" pitchFamily="34" charset="0"/>
                <a:cs typeface="Arial" pitchFamily="34" charset="0"/>
                <a:hlinkClick r:id="rId64" tooltip="Улица Комсомола (Санкт-Петербург)"/>
              </a:rPr>
              <a:t>)</a:t>
            </a:r>
            <a:r>
              <a:rPr lang="ru-RU" dirty="0" smtClean="0">
                <a:latin typeface="Arial" pitchFamily="34" charset="0"/>
                <a:cs typeface="Arial" pitchFamily="34" charset="0"/>
              </a:rPr>
              <a:t> («Петру Великому Державному основателю Арсенала») — скульптор </a:t>
            </a:r>
            <a:r>
              <a:rPr lang="ru-RU" dirty="0" smtClean="0">
                <a:latin typeface="Arial" pitchFamily="34" charset="0"/>
                <a:cs typeface="Arial" pitchFamily="34" charset="0"/>
                <a:hlinkClick r:id="rId65" tooltip="Лишев, Всеволод Всеволодович"/>
              </a:rPr>
              <a:t>Всеволод Всеволодович </a:t>
            </a:r>
            <a:r>
              <a:rPr lang="ru-RU" dirty="0" err="1" smtClean="0">
                <a:latin typeface="Arial" pitchFamily="34" charset="0"/>
                <a:cs typeface="Arial" pitchFamily="34" charset="0"/>
                <a:hlinkClick r:id="rId65" tooltip="Лишев, Всеволод Всеволодович"/>
              </a:rPr>
              <a:t>Лишев</a:t>
            </a:r>
            <a:r>
              <a:rPr lang="ru-RU" dirty="0" smtClean="0">
                <a:latin typeface="Arial" pitchFamily="34" charset="0"/>
                <a:cs typeface="Arial" pitchFamily="34" charset="0"/>
              </a:rPr>
              <a:t> (утрачен)</a:t>
            </a:r>
          </a:p>
          <a:p>
            <a:pPr lvl="0"/>
            <a:r>
              <a:rPr lang="ru-RU" dirty="0" smtClean="0">
                <a:latin typeface="Arial" pitchFamily="34" charset="0"/>
                <a:cs typeface="Arial" pitchFamily="34" charset="0"/>
                <a:hlinkClick r:id="rId66" tooltip="Памятник Петру I (Сестрорецкий курорт) (страница отсутствует)"/>
              </a:rPr>
              <a:t>Памятник Петру I</a:t>
            </a:r>
            <a:r>
              <a:rPr lang="ru-RU" dirty="0" smtClean="0">
                <a:latin typeface="Arial" pitchFamily="34" charset="0"/>
                <a:cs typeface="Arial" pitchFamily="34" charset="0"/>
              </a:rPr>
              <a:t> у Курзала на территории </a:t>
            </a:r>
            <a:r>
              <a:rPr lang="ru-RU" dirty="0" err="1" smtClean="0">
                <a:latin typeface="Arial" pitchFamily="34" charset="0"/>
                <a:cs typeface="Arial" pitchFamily="34" charset="0"/>
                <a:hlinkClick r:id="rId67" tooltip="Сестрорецкий Курорт"/>
              </a:rPr>
              <a:t>Сестрорецкого</a:t>
            </a:r>
            <a:r>
              <a:rPr lang="ru-RU" dirty="0" smtClean="0">
                <a:latin typeface="Arial" pitchFamily="34" charset="0"/>
                <a:cs typeface="Arial" pitchFamily="34" charset="0"/>
                <a:hlinkClick r:id="rId67" tooltip="Сестрорецкий Курорт"/>
              </a:rPr>
              <a:t> Курорта</a:t>
            </a:r>
            <a:r>
              <a:rPr lang="ru-RU" dirty="0" smtClean="0">
                <a:latin typeface="Arial" pitchFamily="34" charset="0"/>
                <a:cs typeface="Arial" pitchFamily="34" charset="0"/>
              </a:rPr>
              <a:t> (утрачен)</a:t>
            </a:r>
          </a:p>
          <a:p>
            <a:pPr lvl="0"/>
            <a:r>
              <a:rPr lang="ru-RU" dirty="0" smtClean="0">
                <a:latin typeface="Arial" pitchFamily="34" charset="0"/>
                <a:cs typeface="Arial" pitchFamily="34" charset="0"/>
                <a:hlinkClick r:id="rId68" tooltip="Памятник Петру I (Петровский док) (страница отсутствует)"/>
              </a:rPr>
              <a:t>Памятник-бюст Петру I</a:t>
            </a:r>
            <a:r>
              <a:rPr lang="ru-RU" dirty="0" smtClean="0">
                <a:latin typeface="Arial" pitchFamily="34" charset="0"/>
                <a:cs typeface="Arial" pitchFamily="34" charset="0"/>
              </a:rPr>
              <a:t> в </a:t>
            </a:r>
            <a:r>
              <a:rPr lang="ru-RU" dirty="0" err="1" smtClean="0">
                <a:latin typeface="Arial" pitchFamily="34" charset="0"/>
                <a:cs typeface="Arial" pitchFamily="34" charset="0"/>
                <a:hlinkClick r:id="rId69" tooltip="Петровский док (страница отсутствует)"/>
              </a:rPr>
              <a:t>Кронштадтском</a:t>
            </a:r>
            <a:r>
              <a:rPr lang="ru-RU" dirty="0" smtClean="0">
                <a:latin typeface="Arial" pitchFamily="34" charset="0"/>
                <a:cs typeface="Arial" pitchFamily="34" charset="0"/>
                <a:hlinkClick r:id="rId69" tooltip="Петровский док (страница отсутствует)"/>
              </a:rPr>
              <a:t> Адмиралтействе</a:t>
            </a:r>
            <a:r>
              <a:rPr lang="ru-RU" dirty="0" smtClean="0">
                <a:latin typeface="Arial" pitchFamily="34" charset="0"/>
                <a:cs typeface="Arial" pitchFamily="34" charset="0"/>
              </a:rPr>
              <a:t> («200-летию Кронштадта») (утрачен)</a:t>
            </a:r>
          </a:p>
          <a:p>
            <a:pPr lvl="0"/>
            <a:r>
              <a:rPr lang="ru-RU" dirty="0" smtClean="0">
                <a:latin typeface="Arial" pitchFamily="34" charset="0"/>
                <a:cs typeface="Arial" pitchFamily="34" charset="0"/>
                <a:hlinkClick r:id="rId70" tooltip="Памятник Петру I (Стрельна, Нижний парк) (страница отсутствует)"/>
              </a:rPr>
              <a:t>Памятник-бюст Петру I</a:t>
            </a:r>
            <a:r>
              <a:rPr lang="ru-RU" dirty="0" smtClean="0">
                <a:latin typeface="Arial" pitchFamily="34" charset="0"/>
                <a:cs typeface="Arial" pitchFamily="34" charset="0"/>
              </a:rPr>
              <a:t> в Нижнем парке </a:t>
            </a:r>
            <a:r>
              <a:rPr lang="ru-RU" dirty="0" smtClean="0">
                <a:latin typeface="Arial" pitchFamily="34" charset="0"/>
                <a:cs typeface="Arial" pitchFamily="34" charset="0"/>
                <a:hlinkClick r:id="rId49" tooltip="Стрельна"/>
              </a:rPr>
              <a:t>Стрельны</a:t>
            </a:r>
            <a:r>
              <a:rPr lang="ru-RU" dirty="0" smtClean="0">
                <a:latin typeface="Arial" pitchFamily="34" charset="0"/>
                <a:cs typeface="Arial" pitchFamily="34" charset="0"/>
              </a:rPr>
              <a:t> (утрачен)</a:t>
            </a:r>
          </a:p>
          <a:p>
            <a:pPr lvl="0"/>
            <a:r>
              <a:rPr lang="ru-RU" dirty="0" smtClean="0">
                <a:latin typeface="Arial" pitchFamily="34" charset="0"/>
                <a:cs typeface="Arial" pitchFamily="34" charset="0"/>
                <a:hlinkClick r:id="rId71" tooltip="Памятник Петру I (Елагин остров) (страница отсутствует)"/>
              </a:rPr>
              <a:t>Памятник-бюст Петру I</a:t>
            </a:r>
            <a:r>
              <a:rPr lang="ru-RU" dirty="0" smtClean="0">
                <a:latin typeface="Arial" pitchFamily="34" charset="0"/>
                <a:cs typeface="Arial" pitchFamily="34" charset="0"/>
              </a:rPr>
              <a:t> на </a:t>
            </a:r>
            <a:r>
              <a:rPr lang="ru-RU" dirty="0" err="1" smtClean="0">
                <a:latin typeface="Arial" pitchFamily="34" charset="0"/>
                <a:cs typeface="Arial" pitchFamily="34" charset="0"/>
                <a:hlinkClick r:id="rId72" tooltip="Елагин остров"/>
              </a:rPr>
              <a:t>Елагином</a:t>
            </a:r>
            <a:r>
              <a:rPr lang="ru-RU" dirty="0" smtClean="0">
                <a:latin typeface="Arial" pitchFamily="34" charset="0"/>
                <a:cs typeface="Arial" pitchFamily="34" charset="0"/>
                <a:hlinkClick r:id="rId72" tooltip="Елагин остров"/>
              </a:rPr>
              <a:t> острове</a:t>
            </a:r>
            <a:r>
              <a:rPr lang="ru-RU" dirty="0" smtClean="0">
                <a:latin typeface="Arial" pitchFamily="34" charset="0"/>
                <a:cs typeface="Arial" pitchFamily="34" charset="0"/>
              </a:rPr>
              <a:t> (утрачен)</a:t>
            </a:r>
          </a:p>
          <a:p>
            <a:pPr lvl="0"/>
            <a:r>
              <a:rPr lang="ru-RU" dirty="0" smtClean="0">
                <a:latin typeface="Arial" pitchFamily="34" charset="0"/>
                <a:cs typeface="Arial" pitchFamily="34" charset="0"/>
              </a:rPr>
              <a:t>Памятник Петру I в Адмиралтействе — скульптор Владимир Александрович Суровцев. Бронзовая фигура на постаменте. Открыт 17 декабря 2014 г.</a:t>
            </a:r>
            <a:endParaRPr lang="ru-RU" dirty="0">
              <a:latin typeface="Arial" pitchFamily="34" charset="0"/>
              <a:cs typeface="Arial" pitchFamily="34" charset="0"/>
            </a:endParaRPr>
          </a:p>
        </p:txBody>
      </p:sp>
      <p:sp>
        <p:nvSpPr>
          <p:cNvPr id="4" name="Прямоугольник 3"/>
          <p:cNvSpPr/>
          <p:nvPr/>
        </p:nvSpPr>
        <p:spPr>
          <a:xfrm rot="10800000" flipV="1">
            <a:off x="500028" y="5724934"/>
            <a:ext cx="8643971" cy="1077218"/>
          </a:xfrm>
          <a:prstGeom prst="rect">
            <a:avLst/>
          </a:prstGeom>
        </p:spPr>
        <p:txBody>
          <a:bodyPr wrap="square">
            <a:spAutoFit/>
          </a:bodyPr>
          <a:lstStyle/>
          <a:p>
            <a:r>
              <a:rPr lang="ru-RU" sz="1600" b="1" dirty="0" smtClean="0">
                <a:latin typeface="Arial" pitchFamily="34" charset="0"/>
                <a:cs typeface="Arial" pitchFamily="34" charset="0"/>
              </a:rPr>
              <a:t>  Это не весь  список памятников. Их столь много, что рассказать о каждом из них не хватит времени . Но тем, кто попадет  в Санкт- Петербург, совет: приобретите путеводитель  по городу  автора А.Ю </a:t>
            </a:r>
            <a:r>
              <a:rPr lang="ru-RU" sz="1600" b="1" dirty="0" err="1" smtClean="0">
                <a:latin typeface="Arial" pitchFamily="34" charset="0"/>
                <a:cs typeface="Arial" pitchFamily="34" charset="0"/>
              </a:rPr>
              <a:t>Гусарова</a:t>
            </a:r>
            <a:r>
              <a:rPr lang="ru-RU" sz="1600" b="1" dirty="0" smtClean="0">
                <a:latin typeface="Arial" pitchFamily="34" charset="0"/>
                <a:cs typeface="Arial" pitchFamily="34" charset="0"/>
              </a:rPr>
              <a:t> и вам не понадобится экскурсовод!  </a:t>
            </a:r>
            <a:endParaRPr lang="ru-RU"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3600" b="1" dirty="0" smtClean="0"/>
              <a:t>Памятники Петру </a:t>
            </a:r>
            <a:r>
              <a:rPr lang="en-US" sz="3600" b="1" dirty="0" smtClean="0"/>
              <a:t>I</a:t>
            </a:r>
            <a:r>
              <a:rPr lang="ru-RU" sz="3600" b="1" dirty="0" smtClean="0"/>
              <a:t> в Москве</a:t>
            </a:r>
            <a:endParaRPr lang="ru-RU" sz="3600" b="1" dirty="0"/>
          </a:p>
        </p:txBody>
      </p:sp>
      <p:sp>
        <p:nvSpPr>
          <p:cNvPr id="3" name="Содержимое 2"/>
          <p:cNvSpPr>
            <a:spLocks noGrp="1"/>
          </p:cNvSpPr>
          <p:nvPr>
            <p:ph idx="1"/>
          </p:nvPr>
        </p:nvSpPr>
        <p:spPr>
          <a:xfrm>
            <a:off x="0" y="1000108"/>
            <a:ext cx="5572132" cy="5857892"/>
          </a:xfrm>
        </p:spPr>
        <p:txBody>
          <a:bodyPr>
            <a:normAutofit fontScale="77500" lnSpcReduction="20000"/>
          </a:bodyPr>
          <a:lstStyle/>
          <a:p>
            <a:r>
              <a:rPr lang="ru-RU" sz="2000" b="1" dirty="0" smtClean="0"/>
              <a:t>Памятников императору в Москве значительно меньше. Над всеми возвышается 98-ми метровая конструкция  скульптора З. Церетели. Воздвигнутая по заказу Правительства Москвы на стрелке острова Москвы-реки и Обводного канала в 1997 году. А далее перечисляем:</a:t>
            </a:r>
          </a:p>
          <a:p>
            <a:endParaRPr lang="ru-RU" sz="2000" b="1" dirty="0" smtClean="0"/>
          </a:p>
          <a:p>
            <a:pPr lvl="0"/>
            <a:r>
              <a:rPr lang="ru-RU" sz="2000" dirty="0" smtClean="0"/>
              <a:t>Памятник в усадьбе </a:t>
            </a:r>
            <a:r>
              <a:rPr lang="ru-RU" sz="2000" dirty="0" smtClean="0">
                <a:hlinkClick r:id="rId2" tooltip="Измайлово (исторический район Москвы)"/>
              </a:rPr>
              <a:t>Измайлово</a:t>
            </a:r>
            <a:r>
              <a:rPr lang="ru-RU" sz="2000" dirty="0" smtClean="0"/>
              <a:t> — скульптор </a:t>
            </a:r>
            <a:r>
              <a:rPr lang="ru-RU" sz="2000" dirty="0" smtClean="0">
                <a:hlinkClick r:id="rId3" tooltip="Кербель, Лев Ефимович"/>
              </a:rPr>
              <a:t>Лев Ефимович </a:t>
            </a:r>
            <a:r>
              <a:rPr lang="ru-RU" sz="2000" dirty="0" err="1" smtClean="0">
                <a:hlinkClick r:id="rId3" tooltip="Кербель, Лев Ефимович"/>
              </a:rPr>
              <a:t>Кербель</a:t>
            </a:r>
            <a:endParaRPr lang="ru-RU" sz="2000" dirty="0" smtClean="0"/>
          </a:p>
          <a:p>
            <a:pPr lvl="0"/>
            <a:r>
              <a:rPr lang="ru-RU" sz="2000" dirty="0" smtClean="0">
                <a:hlinkClick r:id="rId4" tooltip="Памятник Петру I и Францу Лефорту (Лефортово) (страница отсутствует)"/>
              </a:rPr>
              <a:t>Памятник-обелиск Петру I</a:t>
            </a:r>
            <a:r>
              <a:rPr lang="ru-RU" sz="2000" dirty="0" smtClean="0"/>
              <a:t> и </a:t>
            </a:r>
            <a:r>
              <a:rPr lang="ru-RU" sz="2000" dirty="0" smtClean="0">
                <a:hlinkClick r:id="rId5" tooltip="Лефорт, Франц Яковлевич"/>
              </a:rPr>
              <a:t>Францу Лефорту</a:t>
            </a:r>
            <a:r>
              <a:rPr lang="ru-RU" sz="2000" dirty="0" smtClean="0"/>
              <a:t> в </a:t>
            </a:r>
            <a:r>
              <a:rPr lang="ru-RU" sz="2000" dirty="0" smtClean="0">
                <a:hlinkClick r:id="rId6" tooltip="Лефортово"/>
              </a:rPr>
              <a:t>Лефортово</a:t>
            </a:r>
            <a:r>
              <a:rPr lang="ru-RU" sz="2000" dirty="0" smtClean="0"/>
              <a:t> на </a:t>
            </a:r>
            <a:r>
              <a:rPr lang="ru-RU" sz="2000" dirty="0" err="1" smtClean="0"/>
              <a:t>Красноказарменной</a:t>
            </a:r>
            <a:r>
              <a:rPr lang="ru-RU" sz="2000" dirty="0" smtClean="0"/>
              <a:t> улице — скульптор </a:t>
            </a:r>
            <a:r>
              <a:rPr lang="ru-RU" sz="2000" dirty="0" smtClean="0">
                <a:hlinkClick r:id="rId7" tooltip="Суровцев, Владимир Александрович"/>
              </a:rPr>
              <a:t>Владимир Александрович Суровцев</a:t>
            </a:r>
            <a:endParaRPr lang="ru-RU" sz="2000" dirty="0" smtClean="0"/>
          </a:p>
          <a:p>
            <a:pPr lvl="0"/>
            <a:r>
              <a:rPr lang="ru-RU" sz="2000" dirty="0" smtClean="0">
                <a:hlinkClick r:id="rId8" tooltip="Памятник Петру I (Лефортовский парк) (страница отсутствует)"/>
              </a:rPr>
              <a:t>Памятник-бюст Петру I</a:t>
            </a:r>
            <a:r>
              <a:rPr lang="ru-RU" sz="2000" dirty="0" smtClean="0"/>
              <a:t> в беседке-ротонде </a:t>
            </a:r>
            <a:r>
              <a:rPr lang="ru-RU" sz="2000" dirty="0" err="1" smtClean="0">
                <a:hlinkClick r:id="rId9" tooltip="Лефортовский парк"/>
              </a:rPr>
              <a:t>Лефортовского</a:t>
            </a:r>
            <a:r>
              <a:rPr lang="ru-RU" sz="2000" dirty="0" smtClean="0">
                <a:hlinkClick r:id="rId9" tooltip="Лефортовский парк"/>
              </a:rPr>
              <a:t> парка</a:t>
            </a:r>
            <a:endParaRPr lang="ru-RU" sz="2000" dirty="0" smtClean="0"/>
          </a:p>
          <a:p>
            <a:pPr lvl="0"/>
            <a:r>
              <a:rPr lang="ru-RU" sz="2000" dirty="0" smtClean="0">
                <a:hlinkClick r:id="rId10" tooltip="Памятник Петру I и Николаю Бидлоо (страница отсутствует)"/>
              </a:rPr>
              <a:t>Памятник Петру I</a:t>
            </a:r>
            <a:r>
              <a:rPr lang="ru-RU" sz="2000" dirty="0" smtClean="0"/>
              <a:t> и </a:t>
            </a:r>
            <a:r>
              <a:rPr lang="ru-RU" sz="2000" dirty="0" smtClean="0">
                <a:hlinkClick r:id="rId11" tooltip="Бидлоо, Николай"/>
              </a:rPr>
              <a:t>Николаю </a:t>
            </a:r>
            <a:r>
              <a:rPr lang="ru-RU" sz="2000" dirty="0" err="1" smtClean="0">
                <a:hlinkClick r:id="rId11" tooltip="Бидлоо, Николай"/>
              </a:rPr>
              <a:t>Бидлоо</a:t>
            </a:r>
            <a:r>
              <a:rPr lang="ru-RU" sz="2000" dirty="0" smtClean="0"/>
              <a:t> на территории </a:t>
            </a:r>
            <a:r>
              <a:rPr lang="ru-RU" sz="2000" dirty="0" smtClean="0">
                <a:hlinkClick r:id="rId12" tooltip="Главный военный клинический госпиталь имени Н. Н. Бурденко"/>
              </a:rPr>
              <a:t>госпиталя имени Н. Н. Бурденко</a:t>
            </a:r>
            <a:r>
              <a:rPr lang="ru-RU" sz="2000" dirty="0" smtClean="0"/>
              <a:t> открыт в декабре 2008 года — скульптор </a:t>
            </a:r>
            <a:r>
              <a:rPr lang="ru-RU" sz="2000" dirty="0" smtClean="0">
                <a:hlinkClick r:id="rId13" tooltip="Баранов, Леонид Михайлович"/>
              </a:rPr>
              <a:t>Леонид Михайлович Баранов</a:t>
            </a:r>
            <a:endParaRPr lang="ru-RU" sz="2000" dirty="0" smtClean="0"/>
          </a:p>
          <a:p>
            <a:pPr lvl="0"/>
            <a:r>
              <a:rPr lang="ru-RU" sz="2000" dirty="0" smtClean="0"/>
              <a:t>Памятник-бюст Петру I на территории госпиталя имени Н. Н. Бурденко. Позолоченный бюст на высоком </a:t>
            </a:r>
            <a:r>
              <a:rPr lang="ru-RU" sz="2000" dirty="0" err="1" smtClean="0"/>
              <a:t>пирамидо</a:t>
            </a:r>
            <a:r>
              <a:rPr lang="ru-RU" sz="2000" dirty="0" smtClean="0"/>
              <a:t> образном постаменте.</a:t>
            </a:r>
          </a:p>
          <a:p>
            <a:pPr lvl="0"/>
            <a:r>
              <a:rPr lang="ru-RU" sz="2000" dirty="0" smtClean="0"/>
              <a:t>Памятник — бюст Петру I на территории Морского центра имени Петра Великого.</a:t>
            </a:r>
          </a:p>
          <a:p>
            <a:pPr lvl="0"/>
            <a:r>
              <a:rPr lang="ru-RU" sz="2000" dirty="0" smtClean="0"/>
              <a:t>Памятник — бюст Петру I на территории Казачьего кадетского корпуса имени М. А. Шолохова. Открыт 1 сентября 2008 г.</a:t>
            </a:r>
          </a:p>
          <a:p>
            <a:pPr lvl="0"/>
            <a:r>
              <a:rPr lang="ru-RU" sz="2000" dirty="0" smtClean="0">
                <a:hlinkClick r:id="rId14" tooltip="Памятник Петру I (Кузьминки)"/>
              </a:rPr>
              <a:t>Памятник-обелиск Петру I</a:t>
            </a:r>
            <a:r>
              <a:rPr lang="ru-RU" sz="2000" dirty="0" smtClean="0"/>
              <a:t> в усадьбе </a:t>
            </a:r>
            <a:r>
              <a:rPr lang="ru-RU" sz="2000" dirty="0" smtClean="0">
                <a:hlinkClick r:id="rId15" tooltip="Кузьминки (парк)"/>
              </a:rPr>
              <a:t>Кузьминки</a:t>
            </a:r>
            <a:r>
              <a:rPr lang="ru-RU" sz="2000" dirty="0" smtClean="0"/>
              <a:t> (утрачен)</a:t>
            </a:r>
            <a:endParaRPr lang="ru-RU" sz="2000" dirty="0"/>
          </a:p>
        </p:txBody>
      </p:sp>
      <p:pic>
        <p:nvPicPr>
          <p:cNvPr id="4" name="Рисунок 3" descr="в Москве.jpg"/>
          <p:cNvPicPr>
            <a:picLocks noChangeAspect="1"/>
          </p:cNvPicPr>
          <p:nvPr/>
        </p:nvPicPr>
        <p:blipFill>
          <a:blip r:embed="rId16" cstate="print"/>
          <a:stretch>
            <a:fillRect/>
          </a:stretch>
        </p:blipFill>
        <p:spPr>
          <a:xfrm>
            <a:off x="5429256" y="1142984"/>
            <a:ext cx="3526565" cy="523009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3200" b="1" dirty="0" smtClean="0">
                <a:latin typeface="Arial" pitchFamily="34" charset="0"/>
                <a:cs typeface="Arial" pitchFamily="34" charset="0"/>
              </a:rPr>
              <a:t>ПАМЯТНИКИ В ДРУГИХ РЕГИОНАХ</a:t>
            </a:r>
            <a:endParaRPr lang="ru-RU" sz="3200" b="1" dirty="0">
              <a:latin typeface="Arial" pitchFamily="34" charset="0"/>
              <a:cs typeface="Arial" pitchFamily="34" charset="0"/>
            </a:endParaRPr>
          </a:p>
        </p:txBody>
      </p:sp>
      <p:sp>
        <p:nvSpPr>
          <p:cNvPr id="3" name="Содержимое 2"/>
          <p:cNvSpPr>
            <a:spLocks noGrp="1"/>
          </p:cNvSpPr>
          <p:nvPr>
            <p:ph idx="1"/>
          </p:nvPr>
        </p:nvSpPr>
        <p:spPr>
          <a:xfrm>
            <a:off x="142844" y="928670"/>
            <a:ext cx="9001156" cy="5929330"/>
          </a:xfrm>
        </p:spPr>
        <p:txBody>
          <a:bodyPr>
            <a:normAutofit fontScale="92500" lnSpcReduction="10000"/>
          </a:bodyPr>
          <a:lstStyle/>
          <a:p>
            <a:r>
              <a:rPr lang="ru-RU" sz="1900" b="1" dirty="0" smtClean="0">
                <a:latin typeface="Arial" pitchFamily="34" charset="0"/>
                <a:cs typeface="Arial" pitchFamily="34" charset="0"/>
              </a:rPr>
              <a:t>Оказывается есть памятник Петру  Первому даже у нас во Владивостоке!</a:t>
            </a:r>
          </a:p>
          <a:p>
            <a:pPr>
              <a:buNone/>
            </a:pPr>
            <a:r>
              <a:rPr lang="ru-RU" sz="1900" b="1" dirty="0" smtClean="0">
                <a:latin typeface="Arial" pitchFamily="34" charset="0"/>
                <a:cs typeface="Arial" pitchFamily="34" charset="0"/>
              </a:rPr>
              <a:t>Он находится на территории Института военного обучения</a:t>
            </a:r>
          </a:p>
          <a:p>
            <a:pPr>
              <a:buNone/>
            </a:pPr>
            <a:r>
              <a:rPr lang="ru-RU" sz="1900" b="1" dirty="0" smtClean="0">
                <a:latin typeface="Arial" pitchFamily="34" charset="0"/>
                <a:cs typeface="Arial" pitchFamily="34" charset="0"/>
              </a:rPr>
              <a:t>ДВГУ. Скульптор Г.Ф. </a:t>
            </a:r>
            <a:r>
              <a:rPr lang="ru-RU" sz="1900" b="1" dirty="0" err="1" smtClean="0">
                <a:latin typeface="Arial" pitchFamily="34" charset="0"/>
                <a:cs typeface="Arial" pitchFamily="34" charset="0"/>
              </a:rPr>
              <a:t>Шароглазов</a:t>
            </a:r>
            <a:r>
              <a:rPr lang="ru-RU" sz="1900" b="1" dirty="0" smtClean="0">
                <a:latin typeface="Arial" pitchFamily="34" charset="0"/>
                <a:cs typeface="Arial" pitchFamily="34" charset="0"/>
              </a:rPr>
              <a:t>.</a:t>
            </a:r>
          </a:p>
          <a:p>
            <a:pPr>
              <a:buNone/>
            </a:pPr>
            <a:r>
              <a:rPr lang="ru-RU" sz="2000" b="1" dirty="0" smtClean="0"/>
              <a:t>                                        На другом краю России, в Калининграде, </a:t>
            </a:r>
          </a:p>
          <a:p>
            <a:pPr>
              <a:buNone/>
            </a:pPr>
            <a:r>
              <a:rPr lang="ru-RU" sz="2000" b="1" dirty="0" smtClean="0"/>
              <a:t>                                     памятник Петру 1 стоит с 1841 года.  </a:t>
            </a:r>
          </a:p>
          <a:p>
            <a:pPr>
              <a:buNone/>
            </a:pPr>
            <a:endParaRPr lang="ru-RU" sz="2000" b="1" dirty="0" smtClean="0"/>
          </a:p>
          <a:p>
            <a:pPr>
              <a:buNone/>
            </a:pPr>
            <a:r>
              <a:rPr lang="ru-RU" sz="2000" b="1" dirty="0" smtClean="0"/>
              <a:t>                                         Практически  во всех крупных городах </a:t>
            </a:r>
          </a:p>
          <a:p>
            <a:pPr>
              <a:buNone/>
            </a:pPr>
            <a:r>
              <a:rPr lang="ru-RU" sz="2000" b="1" dirty="0" smtClean="0"/>
              <a:t>                                     европейской части России есть памятники</a:t>
            </a:r>
          </a:p>
          <a:p>
            <a:pPr>
              <a:buNone/>
            </a:pPr>
            <a:r>
              <a:rPr lang="ru-RU" sz="2000" b="1" dirty="0" smtClean="0"/>
              <a:t>                                     Петру Великому! </a:t>
            </a:r>
          </a:p>
          <a:p>
            <a:pPr>
              <a:buNone/>
            </a:pPr>
            <a:endParaRPr lang="ru-RU" sz="2000" b="1" dirty="0" smtClean="0"/>
          </a:p>
          <a:p>
            <a:pPr>
              <a:buNone/>
            </a:pPr>
            <a:endParaRPr lang="ru-RU" sz="2000" b="1" dirty="0" smtClean="0"/>
          </a:p>
          <a:p>
            <a:pPr>
              <a:buNone/>
            </a:pPr>
            <a:endParaRPr lang="ru-RU" sz="2000" b="1" dirty="0" smtClean="0"/>
          </a:p>
          <a:p>
            <a:pPr>
              <a:buNone/>
            </a:pPr>
            <a:endParaRPr lang="ru-RU" sz="2000" b="1" dirty="0" smtClean="0"/>
          </a:p>
          <a:p>
            <a:pPr>
              <a:buNone/>
            </a:pPr>
            <a:endParaRPr lang="ru-RU" sz="2000" b="1" dirty="0" smtClean="0"/>
          </a:p>
          <a:p>
            <a:pPr>
              <a:buNone/>
            </a:pPr>
            <a:r>
              <a:rPr lang="ru-RU" sz="2000" b="1" dirty="0" smtClean="0"/>
              <a:t>  </a:t>
            </a:r>
          </a:p>
          <a:p>
            <a:pPr>
              <a:buNone/>
            </a:pPr>
            <a:endParaRPr lang="ru-RU" sz="2000" b="1" dirty="0" smtClean="0"/>
          </a:p>
          <a:p>
            <a:pPr>
              <a:buNone/>
            </a:pPr>
            <a:r>
              <a:rPr lang="ru-RU" sz="2000" b="1" dirty="0" smtClean="0"/>
              <a:t>                                                       Воронеж                                                          Таганрог…</a:t>
            </a:r>
          </a:p>
          <a:p>
            <a:pPr>
              <a:buNone/>
            </a:pPr>
            <a:r>
              <a:rPr lang="ru-RU" sz="2000" b="1" dirty="0" smtClean="0"/>
              <a:t>        Дербент                                                                     </a:t>
            </a:r>
            <a:r>
              <a:rPr lang="ru-RU" sz="2000" b="1" dirty="0" err="1" smtClean="0"/>
              <a:t>Лахта</a:t>
            </a:r>
            <a:r>
              <a:rPr lang="ru-RU" sz="2000" b="1" dirty="0" smtClean="0"/>
              <a:t>                                               </a:t>
            </a:r>
            <a:endParaRPr lang="ru-RU" sz="2000" b="1" dirty="0"/>
          </a:p>
        </p:txBody>
      </p:sp>
      <p:pic>
        <p:nvPicPr>
          <p:cNvPr id="4" name="Рисунок 3" descr="394c1beef9f03edda48fc03def494cd0.jpg"/>
          <p:cNvPicPr/>
          <p:nvPr/>
        </p:nvPicPr>
        <p:blipFill>
          <a:blip r:embed="rId3" cstate="print"/>
          <a:stretch>
            <a:fillRect/>
          </a:stretch>
        </p:blipFill>
        <p:spPr>
          <a:xfrm>
            <a:off x="7000892" y="1285860"/>
            <a:ext cx="1928826" cy="2714644"/>
          </a:xfrm>
          <a:prstGeom prst="rect">
            <a:avLst/>
          </a:prstGeom>
        </p:spPr>
      </p:pic>
      <p:pic>
        <p:nvPicPr>
          <p:cNvPr id="5" name="Рисунок 4" descr="п.jpg"/>
          <p:cNvPicPr>
            <a:picLocks noChangeAspect="1"/>
          </p:cNvPicPr>
          <p:nvPr/>
        </p:nvPicPr>
        <p:blipFill>
          <a:blip r:embed="rId4" cstate="print"/>
          <a:stretch>
            <a:fillRect/>
          </a:stretch>
        </p:blipFill>
        <p:spPr>
          <a:xfrm>
            <a:off x="357158" y="2071678"/>
            <a:ext cx="1876812" cy="2500330"/>
          </a:xfrm>
          <a:prstGeom prst="rect">
            <a:avLst/>
          </a:prstGeom>
        </p:spPr>
      </p:pic>
      <p:pic>
        <p:nvPicPr>
          <p:cNvPr id="6" name="Рисунок 5" descr="derbent-pamyatnik-petru-i.jpg"/>
          <p:cNvPicPr>
            <a:picLocks noChangeAspect="1"/>
          </p:cNvPicPr>
          <p:nvPr/>
        </p:nvPicPr>
        <p:blipFill>
          <a:blip r:embed="rId5" cstate="print"/>
          <a:stretch>
            <a:fillRect/>
          </a:stretch>
        </p:blipFill>
        <p:spPr>
          <a:xfrm>
            <a:off x="214282" y="4857760"/>
            <a:ext cx="2285984" cy="1524751"/>
          </a:xfrm>
          <a:prstGeom prst="rect">
            <a:avLst/>
          </a:prstGeom>
        </p:spPr>
      </p:pic>
      <p:pic>
        <p:nvPicPr>
          <p:cNvPr id="7" name="Рисунок 6" descr="ворон.JPG"/>
          <p:cNvPicPr>
            <a:picLocks noChangeAspect="1"/>
          </p:cNvPicPr>
          <p:nvPr/>
        </p:nvPicPr>
        <p:blipFill>
          <a:blip r:embed="rId6" cstate="print"/>
          <a:stretch>
            <a:fillRect/>
          </a:stretch>
        </p:blipFill>
        <p:spPr>
          <a:xfrm>
            <a:off x="2643174" y="4214818"/>
            <a:ext cx="2285984" cy="1714488"/>
          </a:xfrm>
          <a:prstGeom prst="rect">
            <a:avLst/>
          </a:prstGeom>
        </p:spPr>
      </p:pic>
      <p:pic>
        <p:nvPicPr>
          <p:cNvPr id="8" name="Рисунок 7" descr="лахта.jpg"/>
          <p:cNvPicPr>
            <a:picLocks noChangeAspect="1"/>
          </p:cNvPicPr>
          <p:nvPr/>
        </p:nvPicPr>
        <p:blipFill>
          <a:blip r:embed="rId7"/>
          <a:stretch>
            <a:fillRect/>
          </a:stretch>
        </p:blipFill>
        <p:spPr>
          <a:xfrm>
            <a:off x="5000628" y="3714752"/>
            <a:ext cx="1601344" cy="2575202"/>
          </a:xfrm>
          <a:prstGeom prst="rect">
            <a:avLst/>
          </a:prstGeom>
        </p:spPr>
      </p:pic>
      <p:pic>
        <p:nvPicPr>
          <p:cNvPr id="9" name="Рисунок 8" descr="Таганрог.jpg"/>
          <p:cNvPicPr>
            <a:picLocks noChangeAspect="1"/>
          </p:cNvPicPr>
          <p:nvPr/>
        </p:nvPicPr>
        <p:blipFill>
          <a:blip r:embed="rId8"/>
          <a:stretch>
            <a:fillRect/>
          </a:stretch>
        </p:blipFill>
        <p:spPr>
          <a:xfrm>
            <a:off x="6715140" y="4572008"/>
            <a:ext cx="2257414" cy="132524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52"/>
            <a:ext cx="8229600" cy="714380"/>
          </a:xfrm>
        </p:spPr>
        <p:txBody>
          <a:bodyPr>
            <a:normAutofit/>
          </a:bodyPr>
          <a:lstStyle/>
          <a:p>
            <a:r>
              <a:rPr lang="ru-RU" sz="3600" b="1" dirty="0" smtClean="0">
                <a:latin typeface="Arial" pitchFamily="34" charset="0"/>
                <a:cs typeface="Arial" pitchFamily="34" charset="0"/>
              </a:rPr>
              <a:t>ЕСТЬ ОНИ И ЗА РУБЕЖОМ</a:t>
            </a:r>
            <a:endParaRPr lang="ru-RU" sz="3600" b="1" dirty="0">
              <a:latin typeface="Arial" pitchFamily="34" charset="0"/>
              <a:cs typeface="Arial" pitchFamily="34" charset="0"/>
            </a:endParaRPr>
          </a:p>
        </p:txBody>
      </p:sp>
      <p:pic>
        <p:nvPicPr>
          <p:cNvPr id="4" name="Содержимое 3" descr="В Риге.jpg"/>
          <p:cNvPicPr>
            <a:picLocks noGrp="1" noChangeAspect="1"/>
          </p:cNvPicPr>
          <p:nvPr>
            <p:ph idx="1"/>
          </p:nvPr>
        </p:nvPicPr>
        <p:blipFill>
          <a:blip r:embed="rId3"/>
          <a:stretch>
            <a:fillRect/>
          </a:stretch>
        </p:blipFill>
        <p:spPr>
          <a:xfrm rot="20448732">
            <a:off x="579860" y="912957"/>
            <a:ext cx="1631158" cy="2500330"/>
          </a:xfrm>
        </p:spPr>
      </p:pic>
      <p:pic>
        <p:nvPicPr>
          <p:cNvPr id="5" name="Рисунок 4" descr="Англия.jpg"/>
          <p:cNvPicPr>
            <a:picLocks noChangeAspect="1"/>
          </p:cNvPicPr>
          <p:nvPr/>
        </p:nvPicPr>
        <p:blipFill>
          <a:blip r:embed="rId4" cstate="print"/>
          <a:stretch>
            <a:fillRect/>
          </a:stretch>
        </p:blipFill>
        <p:spPr>
          <a:xfrm>
            <a:off x="2357422" y="1142984"/>
            <a:ext cx="3714744" cy="2786058"/>
          </a:xfrm>
          <a:prstGeom prst="rect">
            <a:avLst/>
          </a:prstGeom>
        </p:spPr>
      </p:pic>
      <p:pic>
        <p:nvPicPr>
          <p:cNvPr id="6" name="Рисунок 5" descr="В Голландии.jpg"/>
          <p:cNvPicPr>
            <a:picLocks noChangeAspect="1"/>
          </p:cNvPicPr>
          <p:nvPr/>
        </p:nvPicPr>
        <p:blipFill>
          <a:blip r:embed="rId5"/>
          <a:stretch>
            <a:fillRect/>
          </a:stretch>
        </p:blipFill>
        <p:spPr>
          <a:xfrm rot="1172314">
            <a:off x="5575696" y="1369237"/>
            <a:ext cx="3367968" cy="1777922"/>
          </a:xfrm>
          <a:prstGeom prst="rect">
            <a:avLst/>
          </a:prstGeom>
        </p:spPr>
      </p:pic>
      <p:sp>
        <p:nvSpPr>
          <p:cNvPr id="8" name="Прямоугольник 7"/>
          <p:cNvSpPr/>
          <p:nvPr/>
        </p:nvSpPr>
        <p:spPr>
          <a:xfrm>
            <a:off x="1500166" y="3244334"/>
            <a:ext cx="928694" cy="646331"/>
          </a:xfrm>
          <a:prstGeom prst="rect">
            <a:avLst/>
          </a:prstGeom>
        </p:spPr>
        <p:txBody>
          <a:bodyPr wrap="square">
            <a:spAutoFit/>
          </a:bodyPr>
          <a:lstStyle/>
          <a:p>
            <a:r>
              <a:rPr lang="ru-RU" b="1" dirty="0" smtClean="0"/>
              <a:t>В Риге, Латвия</a:t>
            </a:r>
            <a:endParaRPr lang="ru-RU" b="1" dirty="0"/>
          </a:p>
        </p:txBody>
      </p:sp>
      <p:sp>
        <p:nvSpPr>
          <p:cNvPr id="9" name="Прямоугольник 8"/>
          <p:cNvSpPr/>
          <p:nvPr/>
        </p:nvSpPr>
        <p:spPr>
          <a:xfrm>
            <a:off x="3214678" y="3244334"/>
            <a:ext cx="1913180" cy="369332"/>
          </a:xfrm>
          <a:prstGeom prst="rect">
            <a:avLst/>
          </a:prstGeom>
        </p:spPr>
        <p:txBody>
          <a:bodyPr wrap="square">
            <a:spAutoFit/>
          </a:bodyPr>
          <a:lstStyle/>
          <a:p>
            <a:r>
              <a:rPr lang="ru-RU" b="1" dirty="0" smtClean="0"/>
              <a:t>В Англии</a:t>
            </a:r>
            <a:endParaRPr lang="ru-RU" b="1" dirty="0"/>
          </a:p>
        </p:txBody>
      </p:sp>
      <p:sp>
        <p:nvSpPr>
          <p:cNvPr id="10" name="Прямоугольник 9"/>
          <p:cNvSpPr/>
          <p:nvPr/>
        </p:nvSpPr>
        <p:spPr>
          <a:xfrm>
            <a:off x="6500826" y="3357562"/>
            <a:ext cx="1857388" cy="369332"/>
          </a:xfrm>
          <a:prstGeom prst="rect">
            <a:avLst/>
          </a:prstGeom>
        </p:spPr>
        <p:txBody>
          <a:bodyPr wrap="square">
            <a:spAutoFit/>
          </a:bodyPr>
          <a:lstStyle/>
          <a:p>
            <a:r>
              <a:rPr lang="ru-RU" b="1" dirty="0" smtClean="0"/>
              <a:t>В  Голландии</a:t>
            </a:r>
            <a:endParaRPr lang="ru-RU" b="1" dirty="0"/>
          </a:p>
        </p:txBody>
      </p:sp>
      <p:pic>
        <p:nvPicPr>
          <p:cNvPr id="11" name="Рисунок 10" descr="Бельгия.jpg"/>
          <p:cNvPicPr>
            <a:picLocks noChangeAspect="1"/>
          </p:cNvPicPr>
          <p:nvPr/>
        </p:nvPicPr>
        <p:blipFill>
          <a:blip r:embed="rId6" cstate="print"/>
          <a:stretch>
            <a:fillRect/>
          </a:stretch>
        </p:blipFill>
        <p:spPr>
          <a:xfrm>
            <a:off x="642910" y="3857628"/>
            <a:ext cx="1690699" cy="2536049"/>
          </a:xfrm>
          <a:prstGeom prst="rect">
            <a:avLst/>
          </a:prstGeom>
        </p:spPr>
      </p:pic>
      <p:sp>
        <p:nvSpPr>
          <p:cNvPr id="12" name="Прямоугольник 11"/>
          <p:cNvSpPr/>
          <p:nvPr/>
        </p:nvSpPr>
        <p:spPr>
          <a:xfrm rot="10800000" flipV="1">
            <a:off x="714348" y="6357958"/>
            <a:ext cx="1357322" cy="369332"/>
          </a:xfrm>
          <a:prstGeom prst="rect">
            <a:avLst/>
          </a:prstGeom>
        </p:spPr>
        <p:txBody>
          <a:bodyPr wrap="square">
            <a:spAutoFit/>
          </a:bodyPr>
          <a:lstStyle/>
          <a:p>
            <a:r>
              <a:rPr lang="ru-RU" b="1" dirty="0" smtClean="0"/>
              <a:t>В Бельгии                                                                                             </a:t>
            </a:r>
            <a:endParaRPr lang="ru-RU" b="1" dirty="0"/>
          </a:p>
        </p:txBody>
      </p:sp>
      <p:pic>
        <p:nvPicPr>
          <p:cNvPr id="13" name="Рисунок 12" descr="Чехия.jpg"/>
          <p:cNvPicPr>
            <a:picLocks noChangeAspect="1"/>
          </p:cNvPicPr>
          <p:nvPr/>
        </p:nvPicPr>
        <p:blipFill>
          <a:blip r:embed="rId7"/>
          <a:stretch>
            <a:fillRect/>
          </a:stretch>
        </p:blipFill>
        <p:spPr>
          <a:xfrm>
            <a:off x="2786050" y="4214818"/>
            <a:ext cx="3143240" cy="1639416"/>
          </a:xfrm>
          <a:prstGeom prst="rect">
            <a:avLst/>
          </a:prstGeom>
        </p:spPr>
      </p:pic>
      <p:pic>
        <p:nvPicPr>
          <p:cNvPr id="14" name="Рисунок 13" descr="Полтава.jpg"/>
          <p:cNvPicPr>
            <a:picLocks noChangeAspect="1"/>
          </p:cNvPicPr>
          <p:nvPr/>
        </p:nvPicPr>
        <p:blipFill>
          <a:blip r:embed="rId8"/>
          <a:stretch>
            <a:fillRect/>
          </a:stretch>
        </p:blipFill>
        <p:spPr>
          <a:xfrm>
            <a:off x="6734178" y="3929067"/>
            <a:ext cx="1740705" cy="2428892"/>
          </a:xfrm>
          <a:prstGeom prst="rect">
            <a:avLst/>
          </a:prstGeom>
        </p:spPr>
      </p:pic>
      <p:sp>
        <p:nvSpPr>
          <p:cNvPr id="15" name="Прямоугольник 14"/>
          <p:cNvSpPr/>
          <p:nvPr/>
        </p:nvSpPr>
        <p:spPr>
          <a:xfrm>
            <a:off x="3571869" y="5929330"/>
            <a:ext cx="1477410" cy="369332"/>
          </a:xfrm>
          <a:prstGeom prst="rect">
            <a:avLst/>
          </a:prstGeom>
        </p:spPr>
        <p:txBody>
          <a:bodyPr wrap="square">
            <a:spAutoFit/>
          </a:bodyPr>
          <a:lstStyle/>
          <a:p>
            <a:r>
              <a:rPr lang="ru-RU" b="1" dirty="0" smtClean="0"/>
              <a:t>В Чехии</a:t>
            </a:r>
            <a:endParaRPr lang="ru-RU" b="1" dirty="0"/>
          </a:p>
        </p:txBody>
      </p:sp>
      <p:sp>
        <p:nvSpPr>
          <p:cNvPr id="16" name="Прямоугольник 15"/>
          <p:cNvSpPr/>
          <p:nvPr/>
        </p:nvSpPr>
        <p:spPr>
          <a:xfrm rot="10800000" flipH="1" flipV="1">
            <a:off x="6429388" y="6286520"/>
            <a:ext cx="2214578" cy="369332"/>
          </a:xfrm>
          <a:prstGeom prst="rect">
            <a:avLst/>
          </a:prstGeom>
        </p:spPr>
        <p:txBody>
          <a:bodyPr wrap="square">
            <a:spAutoFit/>
          </a:bodyPr>
          <a:lstStyle/>
          <a:p>
            <a:r>
              <a:rPr lang="ru-RU" b="1" dirty="0" smtClean="0"/>
              <a:t>В Полтаве, Украина</a:t>
            </a:r>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14290"/>
            <a:ext cx="8229600" cy="796908"/>
          </a:xfrm>
        </p:spPr>
        <p:txBody>
          <a:bodyPr>
            <a:noAutofit/>
          </a:bodyPr>
          <a:lstStyle/>
          <a:p>
            <a:r>
              <a:rPr lang="ru-RU" sz="3200" b="1" dirty="0" smtClean="0">
                <a:latin typeface="Arial" pitchFamily="34" charset="0"/>
                <a:cs typeface="Arial" pitchFamily="34" charset="0"/>
              </a:rPr>
              <a:t>ПАМЯТНИКОМ МОЖНО СЧИТАТЬ И ЛИТЕРАТУРУ. </a:t>
            </a:r>
            <a:endParaRPr lang="ru-RU" sz="3200" b="1" dirty="0">
              <a:latin typeface="Arial" pitchFamily="34" charset="0"/>
              <a:cs typeface="Arial" pitchFamily="34" charset="0"/>
            </a:endParaRPr>
          </a:p>
        </p:txBody>
      </p:sp>
      <p:pic>
        <p:nvPicPr>
          <p:cNvPr id="4" name="Содержимое 3" descr="img8.jpg"/>
          <p:cNvPicPr>
            <a:picLocks noGrp="1" noChangeAspect="1"/>
          </p:cNvPicPr>
          <p:nvPr>
            <p:ph idx="1"/>
          </p:nvPr>
        </p:nvPicPr>
        <p:blipFill>
          <a:blip r:embed="rId2"/>
          <a:stretch>
            <a:fillRect/>
          </a:stretch>
        </p:blipFill>
        <p:spPr>
          <a:xfrm>
            <a:off x="0" y="1357298"/>
            <a:ext cx="7089274" cy="5316956"/>
          </a:xfrm>
        </p:spPr>
      </p:pic>
      <p:pic>
        <p:nvPicPr>
          <p:cNvPr id="5" name="Рисунок 4" descr="3.-imperator-petr-velikij.jpg"/>
          <p:cNvPicPr>
            <a:picLocks noChangeAspect="1"/>
          </p:cNvPicPr>
          <p:nvPr/>
        </p:nvPicPr>
        <p:blipFill>
          <a:blip r:embed="rId3" cstate="print"/>
          <a:stretch>
            <a:fillRect/>
          </a:stretch>
        </p:blipFill>
        <p:spPr>
          <a:xfrm rot="978952">
            <a:off x="6022424" y="1146332"/>
            <a:ext cx="2792018" cy="1571636"/>
          </a:xfrm>
          <a:prstGeom prst="rect">
            <a:avLst/>
          </a:prstGeom>
        </p:spPr>
      </p:pic>
      <p:pic>
        <p:nvPicPr>
          <p:cNvPr id="6" name="Рисунок 5" descr="мульт.jpg"/>
          <p:cNvPicPr>
            <a:picLocks noChangeAspect="1"/>
          </p:cNvPicPr>
          <p:nvPr/>
        </p:nvPicPr>
        <p:blipFill>
          <a:blip r:embed="rId4"/>
          <a:stretch>
            <a:fillRect/>
          </a:stretch>
        </p:blipFill>
        <p:spPr>
          <a:xfrm>
            <a:off x="5857884" y="4929198"/>
            <a:ext cx="3143242" cy="176720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654032"/>
          </a:xfrm>
        </p:spPr>
        <p:txBody>
          <a:bodyPr>
            <a:normAutofit/>
          </a:bodyPr>
          <a:lstStyle/>
          <a:p>
            <a:r>
              <a:rPr lang="ru-RU" sz="3200" b="1" dirty="0" smtClean="0">
                <a:latin typeface="Arial" pitchFamily="34" charset="0"/>
                <a:cs typeface="Arial" pitchFamily="34" charset="0"/>
              </a:rPr>
              <a:t>ХОТЯ…КРИТИКИ ГОВОРИЛИ РАЗНОЕ</a:t>
            </a:r>
            <a:endParaRPr lang="ru-RU" sz="3200" b="1" dirty="0">
              <a:latin typeface="Arial" pitchFamily="34" charset="0"/>
              <a:cs typeface="Arial" pitchFamily="34" charset="0"/>
            </a:endParaRPr>
          </a:p>
        </p:txBody>
      </p:sp>
      <p:pic>
        <p:nvPicPr>
          <p:cNvPr id="6" name="Рисунок 5" descr="критика.jpg"/>
          <p:cNvPicPr>
            <a:picLocks noChangeAspect="1"/>
          </p:cNvPicPr>
          <p:nvPr/>
        </p:nvPicPr>
        <p:blipFill>
          <a:blip r:embed="rId2"/>
          <a:stretch>
            <a:fillRect/>
          </a:stretch>
        </p:blipFill>
        <p:spPr>
          <a:xfrm>
            <a:off x="500034" y="785794"/>
            <a:ext cx="8096275" cy="6072206"/>
          </a:xfrm>
          <a:prstGeom prst="rect">
            <a:avLst/>
          </a:prstGeom>
        </p:spPr>
      </p:pic>
      <p:pic>
        <p:nvPicPr>
          <p:cNvPr id="37890" name="Picture 2" descr="C:\Program Files (x86)\Microsoft Office\MEDIA\CAGCAT10\j0217698.wmf"/>
          <p:cNvPicPr>
            <a:picLocks noGrp="1" noChangeAspect="1" noChangeArrowheads="1"/>
          </p:cNvPicPr>
          <p:nvPr>
            <p:ph idx="1"/>
          </p:nvPr>
        </p:nvPicPr>
        <p:blipFill>
          <a:blip r:embed="rId3"/>
          <a:srcRect/>
          <a:stretch>
            <a:fillRect/>
          </a:stretch>
        </p:blipFill>
        <p:spPr bwMode="auto">
          <a:xfrm>
            <a:off x="7396582" y="785794"/>
            <a:ext cx="1747418" cy="169346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0.jpg"/>
          <p:cNvPicPr>
            <a:picLocks noGrp="1" noChangeAspect="1"/>
          </p:cNvPicPr>
          <p:nvPr>
            <p:ph idx="1"/>
          </p:nvPr>
        </p:nvPicPr>
        <p:blipFill>
          <a:blip r:embed="rId3"/>
          <a:stretch>
            <a:fillRect/>
          </a:stretch>
        </p:blipFill>
        <p:spPr>
          <a:xfrm>
            <a:off x="3929058" y="0"/>
            <a:ext cx="5214942" cy="3911207"/>
          </a:xfrm>
        </p:spPr>
      </p:pic>
      <p:pic>
        <p:nvPicPr>
          <p:cNvPr id="5" name="Рисунок 4" descr="img14.jpg"/>
          <p:cNvPicPr>
            <a:picLocks noChangeAspect="1"/>
          </p:cNvPicPr>
          <p:nvPr/>
        </p:nvPicPr>
        <p:blipFill>
          <a:blip r:embed="rId4"/>
          <a:stretch>
            <a:fillRect/>
          </a:stretch>
        </p:blipFill>
        <p:spPr>
          <a:xfrm>
            <a:off x="-142908" y="2893215"/>
            <a:ext cx="5286380" cy="3964785"/>
          </a:xfrm>
          <a:prstGeom prst="rect">
            <a:avLst/>
          </a:prstGeom>
        </p:spPr>
      </p:pic>
      <p:pic>
        <p:nvPicPr>
          <p:cNvPr id="6" name="Рисунок 5" descr="Петергоф.jpg"/>
          <p:cNvPicPr>
            <a:picLocks noChangeAspect="1"/>
          </p:cNvPicPr>
          <p:nvPr/>
        </p:nvPicPr>
        <p:blipFill>
          <a:blip r:embed="rId5"/>
          <a:stretch>
            <a:fillRect/>
          </a:stretch>
        </p:blipFill>
        <p:spPr>
          <a:xfrm rot="20068130">
            <a:off x="1366414" y="276041"/>
            <a:ext cx="1835357" cy="2447142"/>
          </a:xfrm>
          <a:prstGeom prst="rect">
            <a:avLst/>
          </a:prstGeom>
        </p:spPr>
      </p:pic>
      <p:pic>
        <p:nvPicPr>
          <p:cNvPr id="38914" name="Picture 2" descr="C:\Program Files (x86)\Microsoft Office\MEDIA\CAGCAT10\j0299125.wmf"/>
          <p:cNvPicPr>
            <a:picLocks noChangeAspect="1" noChangeArrowheads="1"/>
          </p:cNvPicPr>
          <p:nvPr/>
        </p:nvPicPr>
        <p:blipFill>
          <a:blip r:embed="rId6"/>
          <a:srcRect/>
          <a:stretch>
            <a:fillRect/>
          </a:stretch>
        </p:blipFill>
        <p:spPr bwMode="auto">
          <a:xfrm>
            <a:off x="0" y="214290"/>
            <a:ext cx="1100023" cy="1805026"/>
          </a:xfrm>
          <a:prstGeom prst="rect">
            <a:avLst/>
          </a:prstGeom>
          <a:noFill/>
        </p:spPr>
      </p:pic>
      <p:sp>
        <p:nvSpPr>
          <p:cNvPr id="8" name="Прямоугольник 7"/>
          <p:cNvSpPr/>
          <p:nvPr/>
        </p:nvSpPr>
        <p:spPr>
          <a:xfrm>
            <a:off x="5500694" y="4857760"/>
            <a:ext cx="3429024" cy="707886"/>
          </a:xfrm>
          <a:prstGeom prst="rect">
            <a:avLst/>
          </a:prstGeom>
        </p:spPr>
        <p:txBody>
          <a:bodyPr wrap="square">
            <a:spAutoFit/>
          </a:bodyPr>
          <a:lstStyle/>
          <a:p>
            <a:r>
              <a:rPr lang="ru-RU" b="1" dirty="0" smtClean="0"/>
              <a:t>   </a:t>
            </a:r>
            <a:r>
              <a:rPr lang="ru-RU" sz="2000" b="1" dirty="0" smtClean="0"/>
              <a:t>А что бы сам Петр Первый сказал о себе и о России?   </a:t>
            </a:r>
            <a:endParaRPr lang="ru-RU"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0" y="1214422"/>
            <a:ext cx="8929718" cy="5643578"/>
          </a:xfrm>
        </p:spPr>
        <p:txBody>
          <a:bodyPr>
            <a:normAutofit/>
          </a:bodyPr>
          <a:lstStyle/>
          <a:p>
            <a:pPr algn="just"/>
            <a:r>
              <a:rPr lang="ru-RU" sz="2500" dirty="0" smtClean="0">
                <a:latin typeface="Arial" pitchFamily="34" charset="0"/>
                <a:cs typeface="Arial" pitchFamily="34" charset="0"/>
              </a:rPr>
              <a:t>Мой проект о </a:t>
            </a:r>
            <a:r>
              <a:rPr lang="ru-RU" sz="2500" dirty="0" smtClean="0">
                <a:solidFill>
                  <a:srgbClr val="FF0000"/>
                </a:solidFill>
                <a:latin typeface="Arial" pitchFamily="34" charset="0"/>
                <a:cs typeface="Arial" pitchFamily="34" charset="0"/>
              </a:rPr>
              <a:t>памятниках Петру Первому</a:t>
            </a:r>
            <a:r>
              <a:rPr lang="ru-RU" sz="2500" dirty="0" smtClean="0">
                <a:latin typeface="Arial" pitchFamily="34" charset="0"/>
                <a:cs typeface="Arial" pitchFamily="34" charset="0"/>
              </a:rPr>
              <a:t>, прозванному </a:t>
            </a:r>
            <a:r>
              <a:rPr lang="ru-RU" sz="2500" dirty="0" smtClean="0">
                <a:solidFill>
                  <a:srgbClr val="FF0000"/>
                </a:solidFill>
                <a:latin typeface="Arial" pitchFamily="34" charset="0"/>
                <a:cs typeface="Arial" pitchFamily="34" charset="0"/>
              </a:rPr>
              <a:t>Великим</a:t>
            </a:r>
            <a:r>
              <a:rPr lang="ru-RU" sz="2500" dirty="0" smtClean="0">
                <a:latin typeface="Arial" pitchFamily="34" charset="0"/>
                <a:cs typeface="Arial" pitchFamily="34" charset="0"/>
              </a:rPr>
              <a:t> . Почему ему? Потому что редко кто в мире  удостоился чести иметь…</a:t>
            </a:r>
            <a:r>
              <a:rPr lang="ru-RU" sz="2500" b="1" dirty="0" smtClean="0">
                <a:latin typeface="Arial" pitchFamily="34" charset="0"/>
                <a:cs typeface="Arial" pitchFamily="34" charset="0"/>
              </a:rPr>
              <a:t>93 памятника </a:t>
            </a:r>
            <a:r>
              <a:rPr lang="ru-RU" sz="2500" dirty="0" smtClean="0">
                <a:latin typeface="Arial" pitchFamily="34" charset="0"/>
                <a:cs typeface="Arial" pitchFamily="34" charset="0"/>
              </a:rPr>
              <a:t>! Причем воссоздавали их как при жизни его, так и после, на протяжении 4-х столетий! Имя его увековечено не только в монументальном искусстве, о нем написаны книги, сложены поэмы, сняты кинофильмы… Кому интересно узнать обо всем подробнее, </a:t>
            </a:r>
            <a:r>
              <a:rPr lang="ru-RU" sz="2500" b="1" dirty="0" smtClean="0">
                <a:latin typeface="Arial" pitchFamily="34" charset="0"/>
                <a:cs typeface="Arial" pitchFamily="34" charset="0"/>
              </a:rPr>
              <a:t>приглашаю отправиться в путешествие </a:t>
            </a:r>
            <a:r>
              <a:rPr lang="ru-RU" sz="2500" dirty="0" smtClean="0">
                <a:latin typeface="Arial" pitchFamily="34" charset="0"/>
                <a:cs typeface="Arial" pitchFamily="34" charset="0"/>
              </a:rPr>
              <a:t>по России! И не только! Памятники Петру </a:t>
            </a:r>
            <a:r>
              <a:rPr lang="en-US" sz="2500" dirty="0" smtClean="0">
                <a:latin typeface="Arial" pitchFamily="34" charset="0"/>
                <a:cs typeface="Arial" pitchFamily="34" charset="0"/>
              </a:rPr>
              <a:t>I</a:t>
            </a:r>
            <a:r>
              <a:rPr lang="ru-RU" sz="2500" dirty="0" smtClean="0">
                <a:latin typeface="Arial" pitchFamily="34" charset="0"/>
                <a:cs typeface="Arial" pitchFamily="34" charset="0"/>
              </a:rPr>
              <a:t> есть и за рубежом!    Итак, в путь?  </a:t>
            </a:r>
            <a:endParaRPr lang="ru-RU" sz="2500" dirty="0">
              <a:latin typeface="Arial" pitchFamily="34" charset="0"/>
              <a:cs typeface="Arial" pitchFamily="34" charset="0"/>
            </a:endParaRPr>
          </a:p>
          <a:p>
            <a:pPr algn="just">
              <a:buNone/>
            </a:pPr>
            <a:endParaRPr lang="ru-RU" sz="25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143248"/>
            <a:ext cx="8929718" cy="3714752"/>
          </a:xfrm>
        </p:spPr>
        <p:txBody>
          <a:bodyPr>
            <a:normAutofit/>
          </a:bodyPr>
          <a:lstStyle/>
          <a:p>
            <a:pPr algn="just">
              <a:tabLst>
                <a:tab pos="1162050" algn="l"/>
              </a:tabLst>
            </a:pPr>
            <a:r>
              <a:rPr lang="ru-RU" sz="2000" b="1" dirty="0" smtClean="0">
                <a:latin typeface="Arial" pitchFamily="34" charset="0"/>
                <a:cs typeface="Arial" pitchFamily="34" charset="0"/>
              </a:rPr>
              <a:t>           Петр Первый любил Россию, служил ей. И какие бы мнения о нем не складывались, он был , действительно, ВЕЛИКИМ!  Мы должны гордиться тем, что такие люди были ( и есть) в истории нашей страны. И мы должны помнить о них. </a:t>
            </a:r>
            <a:r>
              <a:rPr lang="ru-RU" sz="2000" b="1" dirty="0" smtClean="0">
                <a:solidFill>
                  <a:srgbClr val="FF0000"/>
                </a:solidFill>
                <a:latin typeface="Arial" pitchFamily="34" charset="0"/>
                <a:cs typeface="Arial" pitchFamily="34" charset="0"/>
              </a:rPr>
              <a:t>Памятники не дадут нам об это забыть!</a:t>
            </a:r>
            <a:endParaRPr lang="ru-RU" sz="2000" b="1" dirty="0">
              <a:solidFill>
                <a:srgbClr val="FF0000"/>
              </a:solidFill>
              <a:latin typeface="Arial" pitchFamily="34" charset="0"/>
              <a:cs typeface="Arial" pitchFamily="34" charset="0"/>
            </a:endParaRPr>
          </a:p>
        </p:txBody>
      </p:sp>
      <p:pic>
        <p:nvPicPr>
          <p:cNvPr id="4" name="Содержимое 3" descr="tsitatyi-petra-i.jpg"/>
          <p:cNvPicPr>
            <a:picLocks noGrp="1" noChangeAspect="1"/>
          </p:cNvPicPr>
          <p:nvPr>
            <p:ph idx="1"/>
          </p:nvPr>
        </p:nvPicPr>
        <p:blipFill>
          <a:blip r:embed="rId2"/>
          <a:stretch>
            <a:fillRect/>
          </a:stretch>
        </p:blipFill>
        <p:spPr>
          <a:xfrm>
            <a:off x="1000100" y="214290"/>
            <a:ext cx="7072362" cy="3972310"/>
          </a:xfrm>
        </p:spPr>
      </p:pic>
      <p:pic>
        <p:nvPicPr>
          <p:cNvPr id="7" name="Рисунок 6" descr="0_cc77b_9a023e2b_orig.png"/>
          <p:cNvPicPr>
            <a:picLocks noChangeAspect="1"/>
          </p:cNvPicPr>
          <p:nvPr/>
        </p:nvPicPr>
        <p:blipFill>
          <a:blip r:embed="rId3" cstate="print"/>
          <a:stretch>
            <a:fillRect/>
          </a:stretch>
        </p:blipFill>
        <p:spPr>
          <a:xfrm rot="11193262" flipV="1">
            <a:off x="3876473" y="5589345"/>
            <a:ext cx="5005549" cy="12099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25.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571480"/>
            <a:ext cx="3829048" cy="2143140"/>
          </a:xfrm>
        </p:spPr>
        <p:txBody>
          <a:bodyPr>
            <a:noAutofit/>
          </a:bodyPr>
          <a:lstStyle/>
          <a:p>
            <a:pPr algn="just"/>
            <a:r>
              <a:rPr lang="ru-RU" sz="2000" dirty="0" smtClean="0">
                <a:latin typeface="Arial" pitchFamily="34" charset="0"/>
                <a:cs typeface="Arial" pitchFamily="34" charset="0"/>
              </a:rPr>
              <a:t>     Знакомая купюра? Именно она натолкнула на мысль  рассказать о памятниках Петру Великому. Посчитал эту </a:t>
            </a:r>
            <a:r>
              <a:rPr lang="ru-RU" sz="2000" b="1" dirty="0" smtClean="0">
                <a:latin typeface="Arial" pitchFamily="34" charset="0"/>
                <a:cs typeface="Arial" pitchFamily="34" charset="0"/>
              </a:rPr>
              <a:t>тему актуальной</a:t>
            </a:r>
            <a:r>
              <a:rPr lang="ru-RU" sz="2000" dirty="0" smtClean="0">
                <a:latin typeface="Arial" pitchFamily="34" charset="0"/>
                <a:cs typeface="Arial" pitchFamily="34" charset="0"/>
              </a:rPr>
              <a:t>. Но подобрать материал без </a:t>
            </a:r>
            <a:r>
              <a:rPr lang="ru-RU" sz="2000" b="1" dirty="0" smtClean="0">
                <a:latin typeface="Arial" pitchFamily="34" charset="0"/>
                <a:cs typeface="Arial" pitchFamily="34" charset="0"/>
              </a:rPr>
              <a:t>исследований</a:t>
            </a:r>
            <a:r>
              <a:rPr lang="ru-RU" sz="2000" dirty="0" smtClean="0">
                <a:latin typeface="Arial" pitchFamily="34" charset="0"/>
                <a:cs typeface="Arial" pitchFamily="34" charset="0"/>
              </a:rPr>
              <a:t> не представлялось возможным. «Родилась» ГИПОТЕЗА</a:t>
            </a:r>
            <a:endParaRPr lang="ru-RU" dirty="0">
              <a:latin typeface="Arial" pitchFamily="34" charset="0"/>
              <a:cs typeface="Arial" pitchFamily="34" charset="0"/>
            </a:endParaRPr>
          </a:p>
        </p:txBody>
      </p:sp>
      <p:pic>
        <p:nvPicPr>
          <p:cNvPr id="4" name="Содержимое 3" descr="1280px-Banknote_500_rubles_2004_front.jpg"/>
          <p:cNvPicPr>
            <a:picLocks noGrp="1" noChangeAspect="1"/>
          </p:cNvPicPr>
          <p:nvPr>
            <p:ph idx="1"/>
          </p:nvPr>
        </p:nvPicPr>
        <p:blipFill>
          <a:blip r:embed="rId3"/>
          <a:stretch>
            <a:fillRect/>
          </a:stretch>
        </p:blipFill>
        <p:spPr>
          <a:xfrm>
            <a:off x="357158" y="928670"/>
            <a:ext cx="4614866" cy="1961318"/>
          </a:xfrm>
        </p:spPr>
      </p:pic>
      <p:sp>
        <p:nvSpPr>
          <p:cNvPr id="3073" name="Rectangle 1"/>
          <p:cNvSpPr>
            <a:spLocks noChangeArrowheads="1"/>
          </p:cNvSpPr>
          <p:nvPr/>
        </p:nvSpPr>
        <p:spPr bwMode="auto">
          <a:xfrm>
            <a:off x="0" y="328076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1476375" algn="l"/>
              </a:tabLst>
            </a:pP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Гипотеза исследования</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ru-RU" sz="2000" dirty="0">
                <a:latin typeface="Arial" pitchFamily="34" charset="0"/>
                <a:cs typeface="Arial" pitchFamily="34" charset="0"/>
              </a:rPr>
              <a:t>«Памятники Петру Первому - выражение признания заслуг в истории российского государства, сохраняют историческую память, мотивируют молодежь к изучению наследия предков». </a:t>
            </a:r>
          </a:p>
          <a:p>
            <a:pPr algn="just" fontAlgn="base">
              <a:spcBef>
                <a:spcPct val="0"/>
              </a:spcBef>
              <a:spcAft>
                <a:spcPct val="0"/>
              </a:spcAft>
              <a:tabLst>
                <a:tab pos="1476375" algn="l"/>
              </a:tabLst>
            </a:pP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Цель</a:t>
            </a:r>
            <a:r>
              <a:rPr kumimoji="0" lang="ru-RU" sz="20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проекта</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lang="ru-RU" sz="2000" dirty="0" smtClean="0">
                <a:latin typeface="Arial" pitchFamily="34" charset="0"/>
                <a:cs typeface="Arial" pitchFamily="34" charset="0"/>
              </a:rPr>
              <a:t> </a:t>
            </a:r>
            <a:r>
              <a:rPr lang="ru-RU" sz="2000" dirty="0">
                <a:latin typeface="Arial" pitchFamily="34" charset="0"/>
                <a:cs typeface="Arial" pitchFamily="34" charset="0"/>
              </a:rPr>
              <a:t>расширение знаний о памятниках Петру Первому, их местонахождении, значении в истории, а также развитие интереса к историческому прошлому нашей страны, воспитание чувства патриотизма у современной молодежи.</a:t>
            </a:r>
            <a:r>
              <a:rPr lang="ru-RU" sz="2000" b="1" dirty="0">
                <a:latin typeface="Arial" pitchFamily="34" charset="0"/>
                <a:cs typeface="Arial" pitchFamily="34" charset="0"/>
              </a:rPr>
              <a:t> </a:t>
            </a:r>
            <a:endParaRPr lang="ru-RU" sz="2000" dirty="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476375" algn="l"/>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357298"/>
            <a:ext cx="8715436" cy="4500594"/>
          </a:xfrm>
        </p:spPr>
        <p:txBody>
          <a:bodyPr>
            <a:normAutofit/>
          </a:bodyPr>
          <a:lstStyle/>
          <a:p>
            <a:pPr algn="just"/>
            <a:r>
              <a:rPr lang="ru-RU" sz="2000" b="1" dirty="0">
                <a:latin typeface="Arial" pitchFamily="34" charset="0"/>
                <a:cs typeface="Arial" pitchFamily="34" charset="0"/>
              </a:rPr>
              <a:t>Задачи:</a:t>
            </a:r>
            <a:r>
              <a:rPr lang="ru-RU" sz="2000" dirty="0">
                <a:latin typeface="Arial" pitchFamily="34" charset="0"/>
                <a:cs typeface="Arial" pitchFamily="34" charset="0"/>
              </a:rPr>
              <a:t> -  изучить печатные издания, материалы Интернет, выявить перечень памятников Петру Первому, их местонахождение, определить наиболее значимые из памятников, провести опрос среди сверстников проанализировать материал, оценить значение памятников Петру Первому для современного поколения и сделать вывод.</a:t>
            </a:r>
          </a:p>
          <a:p>
            <a:pPr algn="just"/>
            <a:r>
              <a:rPr lang="ru-RU" sz="2000" b="1" dirty="0" smtClean="0">
                <a:latin typeface="Arial" pitchFamily="34" charset="0"/>
                <a:cs typeface="Arial" pitchFamily="34" charset="0"/>
              </a:rPr>
              <a:t>Предмет </a:t>
            </a:r>
            <a:r>
              <a:rPr lang="ru-RU" sz="2000" b="1" dirty="0">
                <a:latin typeface="Arial" pitchFamily="34" charset="0"/>
                <a:cs typeface="Arial" pitchFamily="34" charset="0"/>
              </a:rPr>
              <a:t>исследования</a:t>
            </a:r>
            <a:r>
              <a:rPr lang="ru-RU" sz="2000" dirty="0">
                <a:latin typeface="Arial" pitchFamily="34" charset="0"/>
                <a:cs typeface="Arial" pitchFamily="34" charset="0"/>
              </a:rPr>
              <a:t>: в данном случае выступают памятники Петру Первому.</a:t>
            </a:r>
          </a:p>
          <a:p>
            <a:pPr algn="just"/>
            <a:r>
              <a:rPr lang="ru-RU" sz="2000" b="1" dirty="0" smtClean="0">
                <a:latin typeface="Arial" pitchFamily="34" charset="0"/>
                <a:cs typeface="Arial" pitchFamily="34" charset="0"/>
              </a:rPr>
              <a:t>Объект </a:t>
            </a:r>
            <a:r>
              <a:rPr lang="ru-RU" sz="2000" b="1" dirty="0">
                <a:latin typeface="Arial" pitchFamily="34" charset="0"/>
                <a:cs typeface="Arial" pitchFamily="34" charset="0"/>
              </a:rPr>
              <a:t>исследования</a:t>
            </a:r>
            <a:r>
              <a:rPr lang="ru-RU" sz="2000" dirty="0">
                <a:latin typeface="Arial" pitchFamily="34" charset="0"/>
                <a:cs typeface="Arial" pitchFamily="34" charset="0"/>
              </a:rPr>
              <a:t>: популярные, документальные, учебные, исторические, энциклопедические и другие печатные материалы и публикации, Интернет-ресурс о памятниках Петру Первому, результаты опроса.</a:t>
            </a:r>
          </a:p>
          <a:p>
            <a:pPr algn="just"/>
            <a:r>
              <a:rPr lang="ru-RU" sz="2000" dirty="0" smtClean="0">
                <a:solidFill>
                  <a:srgbClr val="FF0000"/>
                </a:solidFill>
                <a:latin typeface="Arial" pitchFamily="34" charset="0"/>
                <a:cs typeface="Arial" pitchFamily="34" charset="0"/>
              </a:rPr>
              <a:t>. </a:t>
            </a:r>
            <a:endParaRPr lang="ru-RU" sz="2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latin typeface="Arial" pitchFamily="34" charset="0"/>
                <a:cs typeface="Arial" pitchFamily="34" charset="0"/>
              </a:rPr>
              <a:t>ПЕТР ПЕРВЫЙ-РЕФОРМАТОР</a:t>
            </a:r>
            <a:endParaRPr lang="ru-RU" sz="3200" b="1" dirty="0">
              <a:latin typeface="Arial" pitchFamily="34" charset="0"/>
              <a:cs typeface="Arial" pitchFamily="34" charset="0"/>
            </a:endParaRPr>
          </a:p>
        </p:txBody>
      </p:sp>
      <p:pic>
        <p:nvPicPr>
          <p:cNvPr id="4" name="Содержимое 3" descr="img-TsDduf.jpg"/>
          <p:cNvPicPr>
            <a:picLocks noGrp="1" noChangeAspect="1"/>
          </p:cNvPicPr>
          <p:nvPr>
            <p:ph idx="1"/>
          </p:nvPr>
        </p:nvPicPr>
        <p:blipFill>
          <a:blip r:embed="rId2"/>
          <a:stretch>
            <a:fillRect/>
          </a:stretch>
        </p:blipFill>
        <p:spPr>
          <a:xfrm>
            <a:off x="265658" y="1643026"/>
            <a:ext cx="8421142" cy="521497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a:bodyPr>
          <a:lstStyle/>
          <a:p>
            <a:r>
              <a:rPr lang="ru-RU" sz="3200" b="1" dirty="0" smtClean="0">
                <a:latin typeface="Arial" pitchFamily="34" charset="0"/>
                <a:ea typeface="Cambria" pitchFamily="18" charset="0"/>
                <a:cs typeface="Arial" pitchFamily="34" charset="0"/>
              </a:rPr>
              <a:t>Кто же такой Петр </a:t>
            </a:r>
            <a:r>
              <a:rPr lang="en-US" sz="3200" b="1" dirty="0" smtClean="0">
                <a:latin typeface="Arial" pitchFamily="34" charset="0"/>
                <a:ea typeface="Cambria" pitchFamily="18" charset="0"/>
                <a:cs typeface="Arial" pitchFamily="34" charset="0"/>
              </a:rPr>
              <a:t>I</a:t>
            </a:r>
            <a:r>
              <a:rPr lang="ru-RU" sz="3200" b="1" dirty="0" smtClean="0">
                <a:latin typeface="Arial" pitchFamily="34" charset="0"/>
                <a:ea typeface="Cambria" pitchFamily="18" charset="0"/>
                <a:cs typeface="Arial" pitchFamily="34" charset="0"/>
              </a:rPr>
              <a:t> ?</a:t>
            </a:r>
            <a:endParaRPr lang="ru-RU" sz="3200" b="1" dirty="0">
              <a:latin typeface="Arial" pitchFamily="34" charset="0"/>
              <a:ea typeface="Cambria" pitchFamily="18" charset="0"/>
              <a:cs typeface="Arial" pitchFamily="34" charset="0"/>
            </a:endParaRPr>
          </a:p>
        </p:txBody>
      </p:sp>
      <p:pic>
        <p:nvPicPr>
          <p:cNvPr id="5" name="Рисунок 4" descr="img9.jpg"/>
          <p:cNvPicPr>
            <a:picLocks noChangeAspect="1"/>
          </p:cNvPicPr>
          <p:nvPr/>
        </p:nvPicPr>
        <p:blipFill>
          <a:blip r:embed="rId3"/>
          <a:stretch>
            <a:fillRect/>
          </a:stretch>
        </p:blipFill>
        <p:spPr>
          <a:xfrm>
            <a:off x="0" y="1820203"/>
            <a:ext cx="6712833" cy="5037797"/>
          </a:xfrm>
          <a:prstGeom prst="rect">
            <a:avLst/>
          </a:prstGeom>
        </p:spPr>
      </p:pic>
      <p:pic>
        <p:nvPicPr>
          <p:cNvPr id="7" name="Содержимое 3" descr="img0.jpg"/>
          <p:cNvPicPr>
            <a:picLocks noChangeAspect="1"/>
          </p:cNvPicPr>
          <p:nvPr/>
        </p:nvPicPr>
        <p:blipFill>
          <a:blip r:embed="rId4"/>
          <a:stretch>
            <a:fillRect/>
          </a:stretch>
        </p:blipFill>
        <p:spPr>
          <a:xfrm>
            <a:off x="5753774" y="785794"/>
            <a:ext cx="3390226" cy="2537201"/>
          </a:xfrm>
          <a:prstGeom prst="rect">
            <a:avLst/>
          </a:prstGeom>
        </p:spPr>
      </p:pic>
      <p:sp>
        <p:nvSpPr>
          <p:cNvPr id="8" name="Содержимое 7"/>
          <p:cNvSpPr>
            <a:spLocks noGrp="1"/>
          </p:cNvSpPr>
          <p:nvPr>
            <p:ph idx="1"/>
          </p:nvPr>
        </p:nvSpPr>
        <p:spPr>
          <a:xfrm>
            <a:off x="214282" y="928669"/>
            <a:ext cx="5429288" cy="857257"/>
          </a:xfrm>
        </p:spPr>
        <p:txBody>
          <a:bodyPr>
            <a:normAutofit/>
          </a:bodyPr>
          <a:lstStyle/>
          <a:p>
            <a:pPr>
              <a:buNone/>
            </a:pPr>
            <a:r>
              <a:rPr lang="ru-RU" sz="2800" dirty="0" smtClean="0">
                <a:latin typeface="Arial" pitchFamily="34" charset="0"/>
                <a:cs typeface="Arial" pitchFamily="34" charset="0"/>
              </a:rPr>
              <a:t>Что</a:t>
            </a:r>
            <a:r>
              <a:rPr lang="ru-RU" sz="2800" baseline="0" dirty="0" smtClean="0">
                <a:latin typeface="Arial" pitchFamily="34" charset="0"/>
                <a:cs typeface="Arial" pitchFamily="34" charset="0"/>
              </a:rPr>
              <a:t> он сделал для России?</a:t>
            </a:r>
            <a:endParaRPr lang="ru-RU" sz="2800" dirty="0">
              <a:latin typeface="Arial" pitchFamily="34" charset="0"/>
              <a:cs typeface="Arial" pitchFamily="34" charset="0"/>
            </a:endParaRPr>
          </a:p>
        </p:txBody>
      </p:sp>
      <p:sp>
        <p:nvSpPr>
          <p:cNvPr id="9" name="Прямоугольник 8"/>
          <p:cNvSpPr/>
          <p:nvPr/>
        </p:nvSpPr>
        <p:spPr>
          <a:xfrm rot="10800000" flipH="1" flipV="1">
            <a:off x="6715140" y="3734412"/>
            <a:ext cx="2428860" cy="2246769"/>
          </a:xfrm>
          <a:prstGeom prst="rect">
            <a:avLst/>
          </a:prstGeom>
        </p:spPr>
        <p:txBody>
          <a:bodyPr wrap="square">
            <a:spAutoFit/>
          </a:bodyPr>
          <a:lstStyle/>
          <a:p>
            <a:r>
              <a:rPr lang="ru-RU" sz="2000" b="1" dirty="0" smtClean="0">
                <a:latin typeface="Arial" pitchFamily="34" charset="0"/>
                <a:cs typeface="Arial" pitchFamily="34" charset="0"/>
              </a:rPr>
              <a:t>Его возвеличивали и боялись, его любили и ненавидели, его слушали, за ним шли… </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500034" y="2643158"/>
            <a:ext cx="8229600" cy="4214842"/>
          </a:xfrm>
        </p:spPr>
        <p:txBody>
          <a:bodyPr>
            <a:normAutofit fontScale="62500" lnSpcReduction="20000"/>
          </a:bodyPr>
          <a:lstStyle/>
          <a:p>
            <a:r>
              <a:rPr lang="ru-RU" dirty="0">
                <a:latin typeface="Arial" pitchFamily="34" charset="0"/>
                <a:cs typeface="Arial" pitchFamily="34" charset="0"/>
              </a:rPr>
              <a:t> Петр </a:t>
            </a:r>
            <a:r>
              <a:rPr lang="en-US" dirty="0" smtClean="0">
                <a:latin typeface="Arial" pitchFamily="34" charset="0"/>
                <a:cs typeface="Arial" pitchFamily="34" charset="0"/>
              </a:rPr>
              <a:t>I</a:t>
            </a:r>
            <a:r>
              <a:rPr lang="ru-RU" dirty="0" smtClean="0">
                <a:latin typeface="Arial" pitchFamily="34" charset="0"/>
                <a:cs typeface="Arial" pitchFamily="34" charset="0"/>
              </a:rPr>
              <a:t> </a:t>
            </a:r>
            <a:r>
              <a:rPr lang="ru-RU" dirty="0">
                <a:latin typeface="Arial" pitchFamily="34" charset="0"/>
                <a:cs typeface="Arial" pitchFamily="34" charset="0"/>
              </a:rPr>
              <a:t>Великий (1672-1725) – русский царь (с 1682 года) и первый император (с 1721 года) Российской империи; один из самых выдающихся государственных деятелей в мировой истории, определившей направление развития России в </a:t>
            </a:r>
            <a:r>
              <a:rPr lang="en-US" dirty="0">
                <a:latin typeface="Arial" pitchFamily="34" charset="0"/>
                <a:cs typeface="Arial" pitchFamily="34" charset="0"/>
              </a:rPr>
              <a:t>XVIII</a:t>
            </a:r>
            <a:r>
              <a:rPr lang="ru-RU" dirty="0">
                <a:latin typeface="Arial" pitchFamily="34" charset="0"/>
                <a:cs typeface="Arial" pitchFamily="34" charset="0"/>
              </a:rPr>
              <a:t> веке.</a:t>
            </a:r>
          </a:p>
          <a:p>
            <a:r>
              <a:rPr lang="ru-RU" dirty="0">
                <a:latin typeface="Arial" pitchFamily="34" charset="0"/>
                <a:cs typeface="Arial" pitchFamily="34" charset="0"/>
              </a:rPr>
              <a:t>   Представитель династии Романовых. Был провозглашен царем в 10-летнем возрасте, стал править самостоятельно в 17 лет. С ранних лет проявлял интерес к наукам и заграничному образу жизни, Петр первый из русских царей совершил длительное путешествие в страны Западной Европы. По возвращению из него в 1698 году Петр развернул масштабные реформы российского государства и общественного уклада. Одной из заслуг Петра стало расширение территорий России в Прибалтийском регионе после победы в Великой северной войне, что позволило ему принять в 1721 г. титул российского императора.</a:t>
            </a:r>
          </a:p>
        </p:txBody>
      </p:sp>
      <p:pic>
        <p:nvPicPr>
          <p:cNvPr id="8" name="Рисунок 7" descr="3.-imperator-petr-velikij.jpg"/>
          <p:cNvPicPr>
            <a:picLocks noChangeAspect="1"/>
          </p:cNvPicPr>
          <p:nvPr/>
        </p:nvPicPr>
        <p:blipFill>
          <a:blip r:embed="rId2"/>
          <a:stretch>
            <a:fillRect/>
          </a:stretch>
        </p:blipFill>
        <p:spPr>
          <a:xfrm rot="10800000" flipV="1">
            <a:off x="1214414" y="142852"/>
            <a:ext cx="3646894" cy="2052849"/>
          </a:xfrm>
          <a:prstGeom prst="rect">
            <a:avLst/>
          </a:prstGeom>
        </p:spPr>
      </p:pic>
      <p:pic>
        <p:nvPicPr>
          <p:cNvPr id="10" name="Рисунок 9" descr="derbent-pamyatnik-petru-i.jpg"/>
          <p:cNvPicPr>
            <a:picLocks noChangeAspect="1"/>
          </p:cNvPicPr>
          <p:nvPr/>
        </p:nvPicPr>
        <p:blipFill>
          <a:blip r:embed="rId3" cstate="print"/>
          <a:stretch>
            <a:fillRect/>
          </a:stretch>
        </p:blipFill>
        <p:spPr>
          <a:xfrm rot="691743">
            <a:off x="5903503" y="279676"/>
            <a:ext cx="3000697" cy="200146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normAutofit fontScale="90000"/>
          </a:bodyPr>
          <a:lstStyle/>
          <a:p>
            <a:r>
              <a:rPr lang="ru-RU" sz="2800" dirty="0" smtClean="0">
                <a:latin typeface="Arial" pitchFamily="34" charset="0"/>
                <a:cs typeface="Arial" pitchFamily="34" charset="0"/>
              </a:rPr>
              <a:t>Главная заслуга – строительство  нового города – </a:t>
            </a:r>
            <a:r>
              <a:rPr lang="ru-RU" sz="2800" b="1" dirty="0" smtClean="0">
                <a:latin typeface="Arial" pitchFamily="34" charset="0"/>
                <a:cs typeface="Arial" pitchFamily="34" charset="0"/>
              </a:rPr>
              <a:t>Санкт – Петербурга</a:t>
            </a:r>
            <a:r>
              <a:rPr lang="ru-RU" sz="2800" dirty="0" smtClean="0">
                <a:latin typeface="Arial" pitchFamily="34" charset="0"/>
                <a:cs typeface="Arial" pitchFamily="34" charset="0"/>
              </a:rPr>
              <a:t>, ставшего центром управления Российской империей, центром науки, культуры, всех преобразовательных процессов в государстве</a:t>
            </a:r>
            <a:endParaRPr lang="ru-RU" sz="2800" dirty="0">
              <a:latin typeface="Arial" pitchFamily="34" charset="0"/>
              <a:cs typeface="Arial" pitchFamily="34" charset="0"/>
            </a:endParaRPr>
          </a:p>
        </p:txBody>
      </p:sp>
      <p:pic>
        <p:nvPicPr>
          <p:cNvPr id="4" name="Содержимое 3" descr="004.jpg"/>
          <p:cNvPicPr>
            <a:picLocks noGrp="1" noChangeAspect="1"/>
          </p:cNvPicPr>
          <p:nvPr>
            <p:ph idx="1"/>
          </p:nvPr>
        </p:nvPicPr>
        <p:blipFill>
          <a:blip r:embed="rId2"/>
          <a:stretch>
            <a:fillRect/>
          </a:stretch>
        </p:blipFill>
        <p:spPr>
          <a:xfrm>
            <a:off x="3109383" y="1714488"/>
            <a:ext cx="6034617" cy="4954591"/>
          </a:xfrm>
        </p:spPr>
      </p:pic>
      <p:pic>
        <p:nvPicPr>
          <p:cNvPr id="6" name="Рисунок 5" descr="Петергоф.jpg"/>
          <p:cNvPicPr>
            <a:picLocks noChangeAspect="1"/>
          </p:cNvPicPr>
          <p:nvPr/>
        </p:nvPicPr>
        <p:blipFill>
          <a:blip r:embed="rId3"/>
          <a:stretch>
            <a:fillRect/>
          </a:stretch>
        </p:blipFill>
        <p:spPr>
          <a:xfrm rot="20752909">
            <a:off x="463669" y="2034548"/>
            <a:ext cx="3143250" cy="4191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sz="3600" b="1" dirty="0" smtClean="0">
                <a:solidFill>
                  <a:schemeClr val="bg2">
                    <a:lumMod val="10000"/>
                  </a:schemeClr>
                </a:solidFill>
                <a:latin typeface="Arial" pitchFamily="34" charset="0"/>
                <a:cs typeface="Arial" pitchFamily="34" charset="0"/>
              </a:rPr>
              <a:t>ПЕТР ПЕРВЫЙ - РЕФОРМАТОР</a:t>
            </a:r>
            <a:endParaRPr lang="ru-RU" sz="3600" b="1" dirty="0">
              <a:solidFill>
                <a:schemeClr val="bg2">
                  <a:lumMod val="10000"/>
                </a:schemeClr>
              </a:solidFill>
              <a:latin typeface="Arial" pitchFamily="34" charset="0"/>
              <a:cs typeface="Arial" pitchFamily="34" charset="0"/>
            </a:endParaRPr>
          </a:p>
        </p:txBody>
      </p:sp>
      <p:sp>
        <p:nvSpPr>
          <p:cNvPr id="3" name="Содержимое 2"/>
          <p:cNvSpPr>
            <a:spLocks noGrp="1"/>
          </p:cNvSpPr>
          <p:nvPr>
            <p:ph idx="1"/>
          </p:nvPr>
        </p:nvSpPr>
        <p:spPr>
          <a:xfrm>
            <a:off x="457200" y="928670"/>
            <a:ext cx="8229600" cy="5715040"/>
          </a:xfrm>
        </p:spPr>
        <p:txBody>
          <a:bodyPr>
            <a:normAutofit/>
          </a:bodyPr>
          <a:lstStyle/>
          <a:p>
            <a:r>
              <a:rPr lang="ru-RU" sz="2400" dirty="0" smtClean="0">
                <a:latin typeface="Arial" pitchFamily="34" charset="0"/>
                <a:cs typeface="Arial" pitchFamily="34" charset="0"/>
              </a:rPr>
              <a:t>Его реформы коснулись практически всех сфер деятельности (см. слайд 5). Но были и особые нововведения</a:t>
            </a:r>
            <a:endParaRPr lang="ru-RU" sz="2400" dirty="0">
              <a:latin typeface="Arial" pitchFamily="34" charset="0"/>
              <a:cs typeface="Arial" pitchFamily="34" charset="0"/>
            </a:endParaRPr>
          </a:p>
        </p:txBody>
      </p:sp>
      <p:pic>
        <p:nvPicPr>
          <p:cNvPr id="4" name="Рисунок 3" descr="img5.jpg"/>
          <p:cNvPicPr>
            <a:picLocks noChangeAspect="1"/>
          </p:cNvPicPr>
          <p:nvPr/>
        </p:nvPicPr>
        <p:blipFill>
          <a:blip r:embed="rId3"/>
          <a:stretch>
            <a:fillRect/>
          </a:stretch>
        </p:blipFill>
        <p:spPr>
          <a:xfrm>
            <a:off x="4357686" y="1857364"/>
            <a:ext cx="4572000" cy="3429000"/>
          </a:xfrm>
          <a:prstGeom prst="rect">
            <a:avLst/>
          </a:prstGeom>
        </p:spPr>
      </p:pic>
      <p:pic>
        <p:nvPicPr>
          <p:cNvPr id="5" name="Рисунок 4" descr="Ассамблея.jpg"/>
          <p:cNvPicPr>
            <a:picLocks noChangeAspect="1"/>
          </p:cNvPicPr>
          <p:nvPr/>
        </p:nvPicPr>
        <p:blipFill>
          <a:blip r:embed="rId4"/>
          <a:stretch>
            <a:fillRect/>
          </a:stretch>
        </p:blipFill>
        <p:spPr>
          <a:xfrm>
            <a:off x="214282" y="4183954"/>
            <a:ext cx="4786346" cy="2501602"/>
          </a:xfrm>
          <a:prstGeom prst="rect">
            <a:avLst/>
          </a:prstGeom>
        </p:spPr>
      </p:pic>
      <p:pic>
        <p:nvPicPr>
          <p:cNvPr id="6" name="Рисунок 5" descr="event-3405.jpg"/>
          <p:cNvPicPr>
            <a:picLocks noChangeAspect="1"/>
          </p:cNvPicPr>
          <p:nvPr/>
        </p:nvPicPr>
        <p:blipFill>
          <a:blip r:embed="rId5" cstate="print"/>
          <a:stretch>
            <a:fillRect/>
          </a:stretch>
        </p:blipFill>
        <p:spPr>
          <a:xfrm rot="20098859">
            <a:off x="149225" y="2812276"/>
            <a:ext cx="2071702" cy="1165332"/>
          </a:xfrm>
          <a:prstGeom prst="rect">
            <a:avLst/>
          </a:prstGeom>
        </p:spPr>
      </p:pic>
      <p:sp>
        <p:nvSpPr>
          <p:cNvPr id="7" name="Прямоугольник 6"/>
          <p:cNvSpPr/>
          <p:nvPr/>
        </p:nvSpPr>
        <p:spPr>
          <a:xfrm>
            <a:off x="2428860" y="2428868"/>
            <a:ext cx="1785951" cy="1477328"/>
          </a:xfrm>
          <a:prstGeom prst="rect">
            <a:avLst/>
          </a:prstGeom>
        </p:spPr>
        <p:txBody>
          <a:bodyPr wrap="square">
            <a:spAutoFit/>
          </a:bodyPr>
          <a:lstStyle/>
          <a:p>
            <a:r>
              <a:rPr lang="ru-RU" b="1" dirty="0" smtClean="0">
                <a:latin typeface="Arial" pitchFamily="34" charset="0"/>
                <a:cs typeface="Arial" pitchFamily="34" charset="0"/>
              </a:rPr>
              <a:t>Ввел  правила этикета. Они и сегодня актуальны</a:t>
            </a:r>
            <a:endParaRPr lang="ru-RU" b="1" dirty="0">
              <a:latin typeface="Arial" pitchFamily="34" charset="0"/>
              <a:cs typeface="Arial" pitchFamily="34" charset="0"/>
            </a:endParaRPr>
          </a:p>
        </p:txBody>
      </p:sp>
      <p:sp>
        <p:nvSpPr>
          <p:cNvPr id="8" name="Прямоугольник 7"/>
          <p:cNvSpPr/>
          <p:nvPr/>
        </p:nvSpPr>
        <p:spPr>
          <a:xfrm>
            <a:off x="5214942" y="5500702"/>
            <a:ext cx="3714776" cy="1200329"/>
          </a:xfrm>
          <a:prstGeom prst="rect">
            <a:avLst/>
          </a:prstGeom>
        </p:spPr>
        <p:txBody>
          <a:bodyPr wrap="square">
            <a:spAutoFit/>
          </a:bodyPr>
          <a:lstStyle/>
          <a:p>
            <a:r>
              <a:rPr lang="ru-RU" b="1" dirty="0" smtClean="0">
                <a:latin typeface="Arial" pitchFamily="34" charset="0"/>
                <a:cs typeface="Arial" pitchFamily="34" charset="0"/>
              </a:rPr>
              <a:t>На  Ассамблеях потребовал присутствия женщин. И чтобы все были в европейских нарядах!</a:t>
            </a:r>
            <a:endParaRPr lang="ru-RU"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946</Words>
  <Application>Microsoft Office PowerPoint</Application>
  <PresentationFormat>Экран (4:3)</PresentationFormat>
  <Paragraphs>123</Paragraphs>
  <Slides>21</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Calibri</vt:lpstr>
      <vt:lpstr>Cambria</vt:lpstr>
      <vt:lpstr>Тема Office</vt:lpstr>
      <vt:lpstr>  МИНИСТЕРСТВО ПРОФЕССИОНАЛЬНОГО ОБРАЗОВАНИЯ И ЗАНЯТОСТИ ПРИМОРСКОГО КРАЯ краевое государственное автономное профессиональное образовательное учреждение  «Дальнегорский индустриально-технологический колледж»                        «И ПАМЯТИ ТВОЕЙ, ВЕЛИКИЙ ПЕТР, ВЕРНА ТВОЯ ВЕЛИКАЯ РОССИЯ»                                     Выполнила: Авцина С.В.          2021 г.                      </vt:lpstr>
      <vt:lpstr> </vt:lpstr>
      <vt:lpstr>     Знакомая купюра? Именно она натолкнула на мысль  рассказать о памятниках Петру Великому. Посчитал эту тему актуальной. Но подобрать материал без исследований не представлялось возможным. «Родилась» ГИПОТЕЗА</vt:lpstr>
      <vt:lpstr>Презентация PowerPoint</vt:lpstr>
      <vt:lpstr>ПЕТР ПЕРВЫЙ-РЕФОРМАТОР</vt:lpstr>
      <vt:lpstr>Кто же такой Петр I ?</vt:lpstr>
      <vt:lpstr>Презентация PowerPoint</vt:lpstr>
      <vt:lpstr>Главная заслуга – строительство  нового города – Санкт – Петербурга, ставшего центром управления Российской империей, центром науки, культуры, всех преобразовательных процессов в государстве</vt:lpstr>
      <vt:lpstr>ПЕТР ПЕРВЫЙ - РЕФОРМАТОР</vt:lpstr>
      <vt:lpstr>Какие дела Петра Первого вызывают особую гордость?</vt:lpstr>
      <vt:lpstr>ПО ЗАСЛУГАМ И ЧЕСТЬ!</vt:lpstr>
      <vt:lpstr>Те, чьими усилиями воздвигнут этот монумент, сами достойны памятника!</vt:lpstr>
      <vt:lpstr>В САНКТ- ПЕТЕРБУРГЕ НАХОДИТСЯ ЕЩЕ БОЛЕЕ 30 ПАМЯТНИКОВ ПЕТРУ ПЕРВОМУ</vt:lpstr>
      <vt:lpstr>Памятники Петру I в Москве</vt:lpstr>
      <vt:lpstr>ПАМЯТНИКИ В ДРУГИХ РЕГИОНАХ</vt:lpstr>
      <vt:lpstr>ЕСТЬ ОНИ И ЗА РУБЕЖОМ</vt:lpstr>
      <vt:lpstr>ПАМЯТНИКОМ МОЖНО СЧИТАТЬ И ЛИТЕРАТУРУ. </vt:lpstr>
      <vt:lpstr>ХОТЯ…КРИТИКИ ГОВОРИЛИ РАЗНОЕ</vt:lpstr>
      <vt:lpstr>Презентация PowerPoint</vt:lpstr>
      <vt:lpstr>           Петр Первый любил Россию, служил ей. И какие бы мнения о нем не складывались, он был , действительно, ВЕЛИКИМ!  Мы должны гордиться тем, что такие люди были ( и есть) в истории нашей страны. И мы должны помнить о них. Памятники не дадут нам об это забыть!</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РФ            КГА ПОУ ДИТК г. Дальнегорск  Приморского  края          Информационно – познавательный  проект    Тема: «Памятники Петру I и их влияние на сознание молодежи (на примере  старших школьников и студентов колледжа  г. Дальнегорск)»     Выполнил: студент гр. 221                      Ткаченко Иван   Руководитель проект: преподаватель истории                       Авцина С.В.       2021 г.</dc:title>
  <dc:creator>zZz</dc:creator>
  <cp:lastModifiedBy>user</cp:lastModifiedBy>
  <cp:revision>93</cp:revision>
  <dcterms:created xsi:type="dcterms:W3CDTF">2021-11-24T15:31:50Z</dcterms:created>
  <dcterms:modified xsi:type="dcterms:W3CDTF">2022-03-22T11:33:51Z</dcterms:modified>
</cp:coreProperties>
</file>