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4" r:id="rId3"/>
    <p:sldId id="257" r:id="rId4"/>
    <p:sldId id="263" r:id="rId5"/>
    <p:sldId id="260" r:id="rId6"/>
    <p:sldId id="261" r:id="rId7"/>
    <p:sldId id="262" r:id="rId8"/>
    <p:sldId id="258" r:id="rId9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6B14487-25BF-4D94-BA7B-29AACF04620B}">
          <p14:sldIdLst>
            <p14:sldId id="256"/>
            <p14:sldId id="264"/>
          </p14:sldIdLst>
        </p14:section>
        <p14:section name="Раздел без заголовка" id="{F03DB9BE-8C24-4127-B6CB-CB6D8F1CBD8B}">
          <p14:sldIdLst>
            <p14:sldId id="257"/>
            <p14:sldId id="263"/>
            <p14:sldId id="260"/>
            <p14:sldId id="261"/>
            <p14:sldId id="262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8" autoAdjust="0"/>
    <p:restoredTop sz="94660"/>
  </p:normalViewPr>
  <p:slideViewPr>
    <p:cSldViewPr snapToGrid="0">
      <p:cViewPr varScale="1">
        <p:scale>
          <a:sx n="63" d="100"/>
          <a:sy n="63" d="100"/>
        </p:scale>
        <p:origin x="13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69739-3F4D-4258-99F0-3F89100756E2}" type="datetimeFigureOut">
              <a:rPr lang="ru-RU" smtClean="0"/>
              <a:t>16.09.2017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D80C4-D404-414B-B0E7-DE2455D5259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8946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644F-F603-47FF-83CB-E2408022CA0A}" type="datetimeFigureOut">
              <a:rPr lang="ru-RU" smtClean="0"/>
              <a:t>16.09.2017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11C3-34BE-4D9C-8C48-3CA67BAA98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5254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644F-F603-47FF-83CB-E2408022CA0A}" type="datetimeFigureOut">
              <a:rPr lang="ru-RU" smtClean="0"/>
              <a:t>16.09.2017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11C3-34BE-4D9C-8C48-3CA67BAA98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6619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644F-F603-47FF-83CB-E2408022CA0A}" type="datetimeFigureOut">
              <a:rPr lang="ru-RU" smtClean="0"/>
              <a:t>16.09.2017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11C3-34BE-4D9C-8C48-3CA67BAA98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9280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644F-F603-47FF-83CB-E2408022CA0A}" type="datetimeFigureOut">
              <a:rPr lang="ru-RU" smtClean="0"/>
              <a:t>16.09.2017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11C3-34BE-4D9C-8C48-3CA67BAA98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5915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644F-F603-47FF-83CB-E2408022CA0A}" type="datetimeFigureOut">
              <a:rPr lang="ru-RU" smtClean="0"/>
              <a:t>16.09.2017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11C3-34BE-4D9C-8C48-3CA67BAA98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675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644F-F603-47FF-83CB-E2408022CA0A}" type="datetimeFigureOut">
              <a:rPr lang="ru-RU" smtClean="0"/>
              <a:t>16.09.2017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11C3-34BE-4D9C-8C48-3CA67BAA98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0542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644F-F603-47FF-83CB-E2408022CA0A}" type="datetimeFigureOut">
              <a:rPr lang="ru-RU" smtClean="0"/>
              <a:t>16.09.2017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11C3-34BE-4D9C-8C48-3CA67BAA98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694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644F-F603-47FF-83CB-E2408022CA0A}" type="datetimeFigureOut">
              <a:rPr lang="ru-RU" smtClean="0"/>
              <a:t>16.09.2017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11C3-34BE-4D9C-8C48-3CA67BAA98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4656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644F-F603-47FF-83CB-E2408022CA0A}" type="datetimeFigureOut">
              <a:rPr lang="ru-RU" smtClean="0"/>
              <a:t>16.09.2017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11C3-34BE-4D9C-8C48-3CA67BAA98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0242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644F-F603-47FF-83CB-E2408022CA0A}" type="datetimeFigureOut">
              <a:rPr lang="ru-RU" smtClean="0"/>
              <a:t>16.09.2017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11C3-34BE-4D9C-8C48-3CA67BAA98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6717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644F-F603-47FF-83CB-E2408022CA0A}" type="datetimeFigureOut">
              <a:rPr lang="ru-RU" smtClean="0"/>
              <a:t>16.09.2017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11C3-34BE-4D9C-8C48-3CA67BAA98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5977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8644F-F603-47FF-83CB-E2408022CA0A}" type="datetimeFigureOut">
              <a:rPr lang="ru-RU" smtClean="0"/>
              <a:t>16.09.2017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911C3-34BE-4D9C-8C48-3CA67BAA98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3888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1829" y="-300037"/>
            <a:ext cx="9579428" cy="433500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Презентация совместной деятельности детей и взрослых с использованием современных образовательных ресурсов в образовательном процессе.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Совместно-образовательная деятельность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«Путешествие в весенний лес»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4758" y="5254170"/>
            <a:ext cx="9559185" cy="1603829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r"/>
            <a:r>
              <a:rPr lang="ru-RU" sz="2000" dirty="0" smtClean="0"/>
              <a:t>Разработала воспитатель СПб </a:t>
            </a:r>
            <a:r>
              <a:rPr lang="ru-RU" sz="2000" smtClean="0"/>
              <a:t>ГБУ  «</a:t>
            </a:r>
            <a:r>
              <a:rPr lang="ru-RU" sz="2000" dirty="0" smtClean="0"/>
              <a:t>Центр содействия </a:t>
            </a:r>
            <a:r>
              <a:rPr lang="ru-RU" sz="2000" smtClean="0"/>
              <a:t>семейному воспитанию №</a:t>
            </a:r>
            <a:r>
              <a:rPr lang="ru-RU" sz="2000" dirty="0" smtClean="0"/>
              <a:t>7»Вишнякова О.В.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96882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На занятии использовались здоровье сберегающие технологии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1.Здоровье сберегающие технологи.</a:t>
            </a:r>
          </a:p>
          <a:p>
            <a:r>
              <a:rPr lang="ru-RU" dirty="0"/>
              <a:t>-</a:t>
            </a:r>
            <a:r>
              <a:rPr lang="ru-RU" dirty="0" smtClean="0"/>
              <a:t>Видео азимут</a:t>
            </a:r>
          </a:p>
          <a:p>
            <a:r>
              <a:rPr lang="ru-RU" dirty="0" smtClean="0"/>
              <a:t>-развитие мелкой моторики рук</a:t>
            </a:r>
          </a:p>
          <a:p>
            <a:r>
              <a:rPr lang="ru-RU" dirty="0" smtClean="0"/>
              <a:t>2.Технические средства (магнитофон).</a:t>
            </a:r>
          </a:p>
          <a:p>
            <a:r>
              <a:rPr lang="ru-RU" dirty="0" smtClean="0"/>
              <a:t>3.Дидактические игры.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22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9987" y="114010"/>
            <a:ext cx="10515600" cy="13255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Отправляемся в сказку по заданному азимуту.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033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Видео азимут-зрительная гимнастика для глаз. Направлен на улучшения и сохранения зрения у детей.   На занятии азимут использую как маршрут следования по сказке</a:t>
            </a:r>
            <a:r>
              <a:rPr lang="ru-RU" sz="2400" dirty="0"/>
              <a:t>.</a:t>
            </a:r>
            <a:r>
              <a:rPr lang="ru-RU" sz="2400" dirty="0" smtClean="0"/>
              <a:t> По указке воспитателя дети совершают движения глаз  определяя и называя маршрут следования.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437" y="2646000"/>
            <a:ext cx="5472000" cy="41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268" y="376142"/>
            <a:ext cx="10152000" cy="1188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 занятии использу</a:t>
            </a:r>
            <a:r>
              <a:rPr lang="ru-RU" sz="2800" dirty="0"/>
              <a:t>ю</a:t>
            </a:r>
            <a:r>
              <a:rPr lang="ru-RU" sz="2800" dirty="0" smtClean="0"/>
              <a:t>тся технические средства обучения. Едем на прогулку в лес под музыкальное сопровождение.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3126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На </a:t>
            </a:r>
            <a:r>
              <a:rPr lang="ru-RU" sz="2400" dirty="0"/>
              <a:t>протяжении всего занятия </a:t>
            </a:r>
            <a:r>
              <a:rPr lang="ru-RU" sz="2400" dirty="0" smtClean="0"/>
              <a:t>используются д/игры для коррекции интеллектуальных способностей детей. Д/и «Подбери ключ к замочку» 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3" y="1882775"/>
            <a:ext cx="4656000" cy="3492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350" y="2015975"/>
            <a:ext cx="5040000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2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Использование д/и «Собери солнышко» игра с бельевыми прищепками способствует развитии движения пальцев и кисти, развивает движение глаз и рук, точность.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5801784" cy="435133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84" y="2214000"/>
            <a:ext cx="6192000" cy="46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7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Использование д/и «Дорисуй» (взаимосвязь с художественно- эстетическим развитием).Рисование солнышка ладошками позволяет ощутить гармонию окружающего мира и несет в себе элементы психотерапии-успокаивает ребенка.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568000" cy="4176000"/>
          </a:xfrm>
        </p:spPr>
      </p:pic>
    </p:spTree>
    <p:extLst>
      <p:ext uri="{BB962C8B-B14F-4D97-AF65-F5344CB8AC3E}">
        <p14:creationId xmlns:p14="http://schemas.microsoft.com/office/powerpoint/2010/main" val="415292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42912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dirty="0" smtClean="0"/>
              <a:t>Использование технических средств обучения магнитофона в современном  образовательном процессе. Физ. пауза под музыкальное сопровождение.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40" y="2245950"/>
            <a:ext cx="5856000" cy="43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7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204</Words>
  <Application>Microsoft Office PowerPoint</Application>
  <PresentationFormat>Широкоэкранный</PresentationFormat>
  <Paragraphs>16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совместной деятельности детей и взрослых с использованием современных образовательных ресурсов в образовательном процессе.  Совместно-образовательная деятельность   «Путешествие в весенний лес»</vt:lpstr>
      <vt:lpstr>На занятии использовались здоровье сберегающие технологии</vt:lpstr>
      <vt:lpstr>Отправляемся в сказку по заданному азимуту.</vt:lpstr>
      <vt:lpstr>На занятии используются технические средства обучения. Едем на прогулку в лес под музыкальное сопровождение.</vt:lpstr>
      <vt:lpstr>На протяжении всего занятия используются д/игры для коррекции интеллектуальных способностей детей. Д/и «Подбери ключ к замочку» </vt:lpstr>
      <vt:lpstr>Использование д/и «Собери солнышко» игра с бельевыми прищепками способствует развитии движения пальцев и кисти, развивает движение глаз и рук, точность.</vt:lpstr>
      <vt:lpstr>Использование д/и «Дорисуй» (взаимосвязь с художественно- эстетическим развитием).Рисование солнышка ладошками позволяет ощутить гармонию окружающего мира и несет в себе элементы психотерапии-успокаивает ребенка.</vt:lpstr>
      <vt:lpstr>Использование технических средств обучения магнитофона в современном  образовательном процессе. Физ. пауза под музыкальное сопровождение.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совместной деятельности детей и взрослых с использованием современных образовательных ресурсов в образовательном процессе.</dc:title>
  <dc:creator>Пользователь</dc:creator>
  <cp:lastModifiedBy>Пользователь</cp:lastModifiedBy>
  <cp:revision>24</cp:revision>
  <cp:lastPrinted>2017-06-06T06:55:44Z</cp:lastPrinted>
  <dcterms:created xsi:type="dcterms:W3CDTF">2017-06-02T07:51:03Z</dcterms:created>
  <dcterms:modified xsi:type="dcterms:W3CDTF">2017-09-16T16:17:39Z</dcterms:modified>
</cp:coreProperties>
</file>