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58" r:id="rId6"/>
    <p:sldId id="260" r:id="rId7"/>
    <p:sldId id="261" r:id="rId8"/>
    <p:sldId id="262" r:id="rId9"/>
    <p:sldId id="265" r:id="rId10"/>
    <p:sldId id="268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5D0F-DB81-4378-8A7A-EA3018B87095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FEEF-50F1-49D2-9B97-4908C8DF7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62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5D0F-DB81-4378-8A7A-EA3018B87095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FEEF-50F1-49D2-9B97-4908C8DF7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2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5D0F-DB81-4378-8A7A-EA3018B87095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FEEF-50F1-49D2-9B97-4908C8DF7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15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5D0F-DB81-4378-8A7A-EA3018B87095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FEEF-50F1-49D2-9B97-4908C8DF7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96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5D0F-DB81-4378-8A7A-EA3018B87095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FEEF-50F1-49D2-9B97-4908C8DF7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41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5D0F-DB81-4378-8A7A-EA3018B87095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FEEF-50F1-49D2-9B97-4908C8DF7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2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5D0F-DB81-4378-8A7A-EA3018B87095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FEEF-50F1-49D2-9B97-4908C8DF7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46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5D0F-DB81-4378-8A7A-EA3018B87095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FEEF-50F1-49D2-9B97-4908C8DF7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9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5D0F-DB81-4378-8A7A-EA3018B87095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FEEF-50F1-49D2-9B97-4908C8DF7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9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5D0F-DB81-4378-8A7A-EA3018B87095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FEEF-50F1-49D2-9B97-4908C8DF7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72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5D0F-DB81-4378-8A7A-EA3018B87095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FEEF-50F1-49D2-9B97-4908C8DF7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74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55D0F-DB81-4378-8A7A-EA3018B87095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0FEEF-50F1-49D2-9B97-4908C8DF7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24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1538" y="1000108"/>
            <a:ext cx="535785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сад № 71 «Радость»</a:t>
            </a:r>
          </a:p>
          <a:p>
            <a:pPr lvl="0" algn="ctr"/>
            <a:endParaRPr lang="ru-RU" sz="14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Сообщение из опыта работы:</a:t>
            </a:r>
          </a:p>
          <a:p>
            <a:pPr lvl="0"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социокультурного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проекта</a:t>
            </a:r>
          </a:p>
          <a:p>
            <a:pPr lvl="0"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«Мир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Кукол. История и легенды народных костюмов»</a:t>
            </a:r>
          </a:p>
          <a:p>
            <a:pPr lvl="0" algn="ctr"/>
            <a:endParaRPr lang="ru-RU" sz="2800" b="1" i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5226784"/>
            <a:ext cx="26133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Сафарова С.С.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00232" y="1000108"/>
            <a:ext cx="2613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Экспонаты музея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9901" y="1461773"/>
            <a:ext cx="50717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Кукла в женском «Татарском костюме»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Кукла в мужском костюме «Татарском костюме»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Кукла в женском  костюме «Башкирском  костюме»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Кукла в мужском костюме «Башкирском костюме»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Кукла в костюме «Русского богатыря»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Кукла «Девушка в русском народном костюме»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Кукла « Хантыйском мужском костюме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Кукла «Хантыйском женском костюме»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52"/>
            <a:ext cx="9144000" cy="728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1555" y="2643182"/>
            <a:ext cx="39249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внимание!!!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90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veces podemos hacer un detalle en el día de la madre o del padre con sól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64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5852" y="857232"/>
            <a:ext cx="50006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Профиль музея: познавательный.</a:t>
            </a:r>
          </a:p>
          <a:p>
            <a:pPr algn="just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 формирование познавательных интересов дошкольников путем использования различных видов наглядности, а именно кукла в различном ее проявлении как промышленной, так и авторской.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714752"/>
            <a:ext cx="3236941" cy="242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9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1" y="836712"/>
            <a:ext cx="489654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Расширение кругозора детей с помощью информационной и экскурсионной деятельности;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Обогащение предметно-развивающей среды детского сада;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Через игрушку знакомить с историей и традициями на Руси; знакомство с особенностями народного быта;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Воспитание у детей интереса к культуре своих предков, культуре предков России и мира;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Патриотическое воспитание; художественно-эстетическое воспитание;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Воспитание у дошкольников основ толерантности; воспитание представлений о взаимосвязях разных культур.</a:t>
            </a:r>
          </a:p>
          <a:p>
            <a:pPr marL="342900" indent="-342900" algn="just">
              <a:buFont typeface="+mj-lt"/>
              <a:buAutoNum type="arabicParenR"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5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928662" y="1071546"/>
            <a:ext cx="6408712" cy="576064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Формы работы:</a:t>
            </a:r>
            <a:r>
              <a:rPr lang="ru-RU" sz="3000" dirty="0" smtClean="0"/>
              <a:t> </a:t>
            </a:r>
            <a:endParaRPr lang="ru-RU" sz="3000" dirty="0"/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899592" y="1628800"/>
            <a:ext cx="5958424" cy="33003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66928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Беседы с детьми;</a:t>
            </a:r>
          </a:p>
          <a:p>
            <a:pPr marL="566928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Экскурсии для детей и родителей; </a:t>
            </a:r>
          </a:p>
          <a:p>
            <a:pPr marL="566928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Самостоятельное рассматривание экспонатов; </a:t>
            </a:r>
          </a:p>
          <a:p>
            <a:pPr marL="566928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Сетевое взаимодействие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313015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836712"/>
            <a:ext cx="51125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Ознакомительная экскурсия в музей «Мир кукол».                      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«Что такое музей»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Цель: Познакомить детей с историей создания музеев, и его роли в жизни общества; правилами поведения в музее.</a:t>
            </a:r>
          </a:p>
          <a:p>
            <a:pPr algn="just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доу 8\Desktop\IMG_20220309_1206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071810"/>
            <a:ext cx="2527301" cy="193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оу 8\Desktop\IMG_20220309_1206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6918" y="3938954"/>
            <a:ext cx="2558708" cy="202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89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veces podemos hacer un detalle en el día de la madre o del padre con sól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5" y="980728"/>
            <a:ext cx="55446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«Знакомство с народным костюмом»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Цель: Содействовать развитию эстетического восприятия образцов народного костюма, способности эмоционально откликаться на воздействие художественного образа, учить сравнивать и анализировать.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Знакомить детей с историей народного костюма и его элементами.</a:t>
            </a:r>
          </a:p>
          <a:p>
            <a:pPr algn="ctr"/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доу 8\Desktop\IMG_20220309_1208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500438"/>
            <a:ext cx="238601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оу 8\Desktop\IMG_20220309_1208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500438"/>
            <a:ext cx="222885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291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980728"/>
            <a:ext cx="53688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Совместная работа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«Украсим сарафан кукле»</a:t>
            </a:r>
          </a:p>
          <a:p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56861"/>
            <a:ext cx="2880320" cy="21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PC\Downloads\IMG_20220305_15395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2815853" cy="2093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85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0166" y="928670"/>
            <a:ext cx="464347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узнают историю куклы, учатся играть с ней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доу 8\Desktop\IMG_20220309_1207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357430"/>
            <a:ext cx="2428892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оу 8\Desktop\IMG_20220309_1206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857628"/>
            <a:ext cx="247701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90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00232" y="1000108"/>
            <a:ext cx="3987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Методическое обеспечение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2285992"/>
            <a:ext cx="464347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ДОКУМЕНТЫ КОТОРЫЕ ИМЕЮТСЯ В МУЗЕЕ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307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16</cp:revision>
  <dcterms:created xsi:type="dcterms:W3CDTF">2022-03-08T07:00:32Z</dcterms:created>
  <dcterms:modified xsi:type="dcterms:W3CDTF">2022-03-17T05:57:26Z</dcterms:modified>
</cp:coreProperties>
</file>