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88" r:id="rId4"/>
    <p:sldId id="257" r:id="rId5"/>
    <p:sldId id="281" r:id="rId6"/>
    <p:sldId id="261" r:id="rId7"/>
    <p:sldId id="289" r:id="rId8"/>
    <p:sldId id="282" r:id="rId9"/>
    <p:sldId id="258" r:id="rId10"/>
    <p:sldId id="283" r:id="rId11"/>
    <p:sldId id="263" r:id="rId12"/>
    <p:sldId id="266" r:id="rId13"/>
    <p:sldId id="284" r:id="rId14"/>
    <p:sldId id="274" r:id="rId15"/>
    <p:sldId id="273" r:id="rId16"/>
    <p:sldId id="285" r:id="rId17"/>
    <p:sldId id="286" r:id="rId18"/>
    <p:sldId id="277" r:id="rId19"/>
    <p:sldId id="259" r:id="rId20"/>
    <p:sldId id="287" r:id="rId21"/>
    <p:sldId id="271" r:id="rId22"/>
    <p:sldId id="270" r:id="rId23"/>
    <p:sldId id="269" r:id="rId24"/>
    <p:sldId id="290" r:id="rId25"/>
    <p:sldId id="264" r:id="rId26"/>
    <p:sldId id="26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90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12.03.2022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12.03.2022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568952" cy="4032448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ВИКТОРИНА </a:t>
            </a:r>
            <a:br>
              <a:rPr lang="ru-RU" sz="6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«ДРЕВНЯЯ ГРЕЦИЯ </a:t>
            </a:r>
            <a:br>
              <a:rPr lang="ru-RU" sz="6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И ЕЕ СОСЕДИ»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445224"/>
            <a:ext cx="8712968" cy="1224136"/>
          </a:xfrm>
        </p:spPr>
        <p:txBody>
          <a:bodyPr>
            <a:noAutofit/>
          </a:bodyPr>
          <a:lstStyle/>
          <a:p>
            <a:pPr algn="l"/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Авторы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 суворовцы 1роты 2взвода МсСВУ Мотякин Максим Антонович , Чистяков Владислав Артурович</a:t>
            </a:r>
          </a:p>
          <a:p>
            <a:pPr algn="l"/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Поладян Лариса Суреновна</a:t>
            </a:r>
          </a:p>
        </p:txBody>
      </p:sp>
    </p:spTree>
    <p:extLst>
      <p:ext uri="{BB962C8B-B14F-4D97-AF65-F5344CB8AC3E}">
        <p14:creationId xmlns:p14="http://schemas.microsoft.com/office/powerpoint/2010/main" val="4214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каком году начал военный поход Ксеркс против греков и какие основные сражения произошли в ходе греко-персидской войны?</a:t>
            </a:r>
          </a:p>
          <a:p>
            <a:pPr marL="109728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792088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Задание 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2282049"/>
            <a:ext cx="7848872" cy="40324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578" y="1844824"/>
            <a:ext cx="1728192" cy="21112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5661248"/>
            <a:ext cx="6624736" cy="12024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480г.до н.э. Ксеркс начал поход против Греции:</a:t>
            </a:r>
          </a:p>
          <a:p>
            <a:pPr marL="342900" indent="-342900" algn="ctr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 в Фермопильском ущелье - победа персов</a:t>
            </a:r>
          </a:p>
          <a:p>
            <a:pPr marL="342900" indent="-342900" algn="ctr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о.Саламин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победа греков</a:t>
            </a:r>
          </a:p>
          <a:p>
            <a:pPr marL="342900" indent="-342900" algn="ctr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479г.до н.э. - битва при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Платеях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победа греков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07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8"/>
            <a:ext cx="8507288" cy="45259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такое «демос» и какую роль он играл в Афинах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 №6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32856"/>
            <a:ext cx="5832764" cy="417810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348880"/>
            <a:ext cx="2448272" cy="40324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ДЕМОС - простой народ.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Играл активную роль в управлении полисом после реформы Солона в 594г.до н.э.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его числа выбирали архонтов, судей.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836712"/>
            <a:ext cx="8856984" cy="517057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такое «демократия» и где утвердился этот метод управления городом-полисом?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№7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477200" cy="46201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6309320"/>
            <a:ext cx="7200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ДЕМОКРАТИЯ - это власть демоса, т.е. простого народа: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метод управления впервые появился в Афинах после 594г.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н.э.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5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481328"/>
            <a:ext cx="8712968" cy="45259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Какой город-полис  был главным соперником Афин в Древней Греции?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Задание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828092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 rot="20758459">
            <a:off x="1218678" y="5160241"/>
            <a:ext cx="2025677" cy="63340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СПАРТА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29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делали с младенцами спартанцев, если они были хилыми и слабыми. Чем объяснялась такая жестокость?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64" y="2564904"/>
            <a:ext cx="4320480" cy="392145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" y="3212976"/>
            <a:ext cx="3466728" cy="31683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рождения младенца относили к Старейшинам, если ребенок был слабым, его сбрасывали со скалы,т.к. он не смог бы стать сильным воинам.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Греки говорили, что дети в Спарте принадлежат государству, а не родителям.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62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908722"/>
            <a:ext cx="8928992" cy="509857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воспитывали спартанских мальчиков?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79208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№10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14804"/>
            <a:ext cx="7920880" cy="43924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589240"/>
            <a:ext cx="8064896" cy="11304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мальчикам исполнялось 7 лет, их отбирали у родителей и воспитанием занималось государство. Они терпели различные неудобства,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аловаться запрещалось, т.к. из них готовили лучших в Греции воинов-пехотинцев.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71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764704"/>
            <a:ext cx="8435280" cy="583264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звали легендарного царя Спарты, который с горсткой воинов противостоял армии Ксеркса. Что это за событие и в каком году оно произошло?</a:t>
            </a:r>
          </a:p>
          <a:p>
            <a:pPr marL="109728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64807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Задание 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2664296" cy="3550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0" y="3602108"/>
            <a:ext cx="5760640" cy="32403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2276872"/>
            <a:ext cx="3610744" cy="11304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Царь Леонид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480 г. до н.э. - бой с персами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Фермопильском ущелье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5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68863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каком веке возникли Олимпийские игры? Какое правило не мог нарушить ни один правитель Древней Греции в период их проведения?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0609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Задание 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8064895" cy="37444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5805264"/>
            <a:ext cx="4104456" cy="10527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до н.э.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время Олимпийских игр прекращались любые военные действия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55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0265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Сколько дней длятся Олимпийские игры?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65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№13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7560840" cy="43204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8104" y="5805264"/>
            <a:ext cx="2448272" cy="7060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дней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8"/>
            <a:ext cx="8507288" cy="45259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Кто был самым прославленным бегуном в Древней Греции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который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течение четырех последовательных олимпиад (164-152 до н.э.)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выиграл все турниры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Его рекорд – 12 лавровых венков.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№14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24944"/>
            <a:ext cx="2664296" cy="36252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7824" y="5326038"/>
            <a:ext cx="2736304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Леонид, родом из Родоса</a:t>
            </a:r>
          </a:p>
        </p:txBody>
      </p:sp>
    </p:spTree>
    <p:extLst>
      <p:ext uri="{BB962C8B-B14F-4D97-AF65-F5344CB8AC3E}">
        <p14:creationId xmlns:p14="http://schemas.microsoft.com/office/powerpoint/2010/main" val="269927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8"/>
            <a:ext cx="8507288" cy="518803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Выявить уровень усвоения полученных знаний по теме «Древняя Греция»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Используя игровой метод, повысить мотивацию и интерес к предмету обучающихся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Закрепить исторические знания обучающимися по теме «Древняя Греция»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68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ЗАДАНИЕ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 15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5098571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Входили ли гонки на колесницах в программу олимпийских состязаний в Древней Греции?</a:t>
            </a:r>
          </a:p>
          <a:p>
            <a:pPr marL="109728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8064896" cy="432048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517232"/>
            <a:ext cx="8784976" cy="12821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программу Олимпийских игр входило 5 дисциплин: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1)Бег 2)прыжки в длину 3)метания копья 4)метания диска 5) борьба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в четвертый день на ипподроме проходили гонки на колесницах как одно из самых зрелищных мероприятий.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47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Чем награждали победителя в олимпийских играх в Древней Греции?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№16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4104455" cy="42484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8104" y="3212976"/>
            <a:ext cx="3178696" cy="31683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Сразу же после победы в соревновании он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получал пальмовую ветвь и белую головную повязку. В этих повязках победители являлись для награждения в храм Зевса в последний день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Олимпиады, где им вручался лавровый венок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23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4954555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Какими привилегиями пользовались  олимпионики в родном городе Древней Греции?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№17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7272808" cy="42484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28184" y="3573016"/>
            <a:ext cx="2808312" cy="32123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Победителю ставили статую в родном городе.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Кормили бесплатными обедами.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Назначали пожизненный пенсион.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посещение театра.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938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904656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Какова была цель Александра Македонского, начиная поход против персидской державы? Что такое «Эллинистический мир»?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4624"/>
            <a:ext cx="8291264" cy="936104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№18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2592288" cy="362135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68967"/>
            <a:ext cx="6552728" cy="24859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3744416" cy="239426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808"/>
            <a:ext cx="2376264" cy="26642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>
            <a:hlinkClick r:id="rId6" action="ppaction://hlinksldjump"/>
          </p:cNvPr>
          <p:cNvSpPr/>
          <p:nvPr/>
        </p:nvSpPr>
        <p:spPr>
          <a:xfrm>
            <a:off x="5724128" y="6165304"/>
            <a:ext cx="2962672" cy="589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93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Александр Македонский хотел завоевать весь мир и создать единое пространство - эллинистический мир </a:t>
            </a:r>
            <a:r>
              <a:rPr lang="ru-RU" dirty="0"/>
              <a:t>, т.е. широкое распространение греческого языка и культуры на территориях, вошедших в состав </a:t>
            </a:r>
            <a:r>
              <a:rPr lang="ru-RU" dirty="0" smtClean="0"/>
              <a:t>государств, </a:t>
            </a:r>
            <a:r>
              <a:rPr lang="ru-RU" dirty="0"/>
              <a:t>которые образовались после смерти Александра Македонского на завоёванных им территориях, и взаимопроникновение греческой и восточных — в первую очередь персидской — </a:t>
            </a:r>
            <a:r>
              <a:rPr lang="ru-RU" dirty="0" smtClean="0"/>
              <a:t>культур.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 rot="10800000">
            <a:off x="5796136" y="5733256"/>
            <a:ext cx="2706600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40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r>
              <a:rPr lang="ru-RU" dirty="0" smtClean="0"/>
              <a:t>Изображение чей головы отчеканено на  монете? Как назывались эти деньги?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№19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72008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221088"/>
            <a:ext cx="2016224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Богини АФИНЫ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ДРАХМА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0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чего служили АМФОРА и ПИФОС?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№20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3312368" cy="46085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92896"/>
            <a:ext cx="4896544" cy="39604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661248"/>
            <a:ext cx="1944216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оливкового масла и вина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75652" y="2276872"/>
            <a:ext cx="2339752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зерна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87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481328"/>
            <a:ext cx="8856984" cy="526004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Класс делится на 4 команды по 4 человек, выбирается лидер, определяется название команды;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Определяются ведущие ( 2человека) из числа отлично знающих учебный материал; ведущие ведут подсчет баллов и подводят итог игры;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КРИТЕРИИ</a:t>
            </a:r>
          </a:p>
          <a:p>
            <a:pPr marL="624078" indent="-514350"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Задания 3,8,с 13 по 16 оцениваются в 1 балл</a:t>
            </a:r>
          </a:p>
          <a:p>
            <a:pPr marL="624078" indent="-514350"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Задания 1-2, 4-7,9-12, 17-20 оцениваются в 2 балла</a:t>
            </a:r>
          </a:p>
          <a:p>
            <a:pPr marL="624078" indent="-514350"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Победитель оценивается по наибольшему количеству набранных баллов</a:t>
            </a:r>
          </a:p>
          <a:p>
            <a:pPr marL="624078" indent="-514350"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Максимальное количество баллов – 36 баллов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работы и критерии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6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88640"/>
            <a:ext cx="7992888" cy="6048672"/>
          </a:xfrm>
        </p:spPr>
        <p:txBody>
          <a:bodyPr/>
          <a:lstStyle/>
          <a:p>
            <a:r>
              <a:rPr lang="ru-RU" dirty="0" smtClean="0"/>
              <a:t>                                 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576064" cy="511256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69558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72648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                  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692696"/>
            <a:ext cx="16561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726484"/>
            <a:ext cx="18002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1556792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10800000">
            <a:off x="7092280" y="1556792"/>
            <a:ext cx="180020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2348880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64288" y="2348880"/>
            <a:ext cx="17281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20072" y="314096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164288" y="3140968"/>
            <a:ext cx="172819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248608" y="3861048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95104" y="3861048"/>
            <a:ext cx="17281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248608" y="4653136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128284" y="4626824"/>
            <a:ext cx="17281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14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248608" y="544522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195104" y="5445224"/>
            <a:ext cx="166137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39552" y="5877272"/>
            <a:ext cx="45719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102471" y="6126972"/>
            <a:ext cx="1669329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17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203848" y="6126972"/>
            <a:ext cx="172819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18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248608" y="612697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19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195104" y="6126972"/>
            <a:ext cx="166137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47" y="1656431"/>
            <a:ext cx="3792537" cy="36036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44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Где находилась Древняя Греция и на какие части делилась?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ЗАДАНИЕ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04864"/>
            <a:ext cx="6192688" cy="431485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492897"/>
            <a:ext cx="1944216" cy="35780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Древняя Греция находилась на юге Балканского полуострова;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Делилась на Северную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Среднюю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Южную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174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Причины колонизации греками, и где они основали десятки поселений на берегах Средиземного и Черного морей.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№2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7848872" cy="39604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5244604" y="6256736"/>
            <a:ext cx="336501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24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Древней Греции почва была каменистой и хлеба не хватала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Пригодные к земледелию земли принадлежали знати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должники из числа простого народа боялись долгового рабства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Ожесточенная борьба между знатью и демосом </a:t>
            </a:r>
          </a:p>
          <a:p>
            <a:pPr marL="109728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словам Сократа греки расселились вокруг моря как лягушки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болота.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Верный ответ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148063" y="5661248"/>
            <a:ext cx="3432345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5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0265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Кто был самым опасным врагом древних греков?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ЗАДАНИЕ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15214"/>
            <a:ext cx="8064896" cy="42702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1556793"/>
            <a:ext cx="2952328" cy="8640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 ОПАСНЫМ ВРАГОМ ГРЕКОВ БЫЛИ ПЕРСЫ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9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052736"/>
            <a:ext cx="8445624" cy="4669979"/>
          </a:xfrm>
        </p:spPr>
        <p:txBody>
          <a:bodyPr/>
          <a:lstStyle/>
          <a:p>
            <a:pPr marL="109728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 каком году до н.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Дарий Первый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решил наказать за непокорность  граждан Афин и почему  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15212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№ 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67" y="2132856"/>
            <a:ext cx="4536504" cy="43924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37112"/>
            <a:ext cx="4746503" cy="23042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4509120"/>
            <a:ext cx="4536504" cy="2160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92079" y="1988840"/>
            <a:ext cx="3738391" cy="22322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Дарий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отправил своих гонцов в Грецию, чтобы ее народ покорился ему, только Афины и Спарта отказались и убили персов.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490г.до н.э. произошла Марафонская битва, в которой персы проиграли сражение.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5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535</TotalTime>
  <Words>946</Words>
  <Application>Microsoft Office PowerPoint</Application>
  <PresentationFormat>Экран (4:3)</PresentationFormat>
  <Paragraphs>126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Lucida Sans Unicode</vt:lpstr>
      <vt:lpstr>Times New Roman</vt:lpstr>
      <vt:lpstr>Verdana</vt:lpstr>
      <vt:lpstr>Wingdings 2</vt:lpstr>
      <vt:lpstr>Wingdings 3</vt:lpstr>
      <vt:lpstr>Открытая</vt:lpstr>
      <vt:lpstr>ВИКТОРИНА  «ДРЕВНЯЯ ГРЕЦИЯ  И ЕЕ СОСЕДИ»</vt:lpstr>
      <vt:lpstr>ЦЕЛИ</vt:lpstr>
      <vt:lpstr>Организация работы и критерии</vt:lpstr>
      <vt:lpstr>ИГРА</vt:lpstr>
      <vt:lpstr>ЗАДАНИЕ №1</vt:lpstr>
      <vt:lpstr>ЗАДАНИЕ №2</vt:lpstr>
      <vt:lpstr>Верный ответ</vt:lpstr>
      <vt:lpstr>ЗАДАНИЕ №3</vt:lpstr>
      <vt:lpstr>Задание № 4</vt:lpstr>
      <vt:lpstr>Задание № 5</vt:lpstr>
      <vt:lpstr>Задание  №6</vt:lpstr>
      <vt:lpstr>Задание №7</vt:lpstr>
      <vt:lpstr>Задание №8</vt:lpstr>
      <vt:lpstr>Задание №9</vt:lpstr>
      <vt:lpstr>Задание №10</vt:lpstr>
      <vt:lpstr>Задание №11</vt:lpstr>
      <vt:lpstr>Задание №12</vt:lpstr>
      <vt:lpstr>Задание №13</vt:lpstr>
      <vt:lpstr>Задание №14</vt:lpstr>
      <vt:lpstr>ЗАДАНИЕ № 15</vt:lpstr>
      <vt:lpstr>ЗАДАНИЕ №16</vt:lpstr>
      <vt:lpstr>ЗАДАНИЕ №17 </vt:lpstr>
      <vt:lpstr>Задание №18</vt:lpstr>
      <vt:lpstr>Правильный ответ</vt:lpstr>
      <vt:lpstr>Задание №19</vt:lpstr>
      <vt:lpstr>Задание №20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ПОВТОРЕНИЕ</dc:title>
  <dc:creator>dist22</dc:creator>
  <cp:lastModifiedBy>admin</cp:lastModifiedBy>
  <cp:revision>55</cp:revision>
  <dcterms:created xsi:type="dcterms:W3CDTF">2022-02-09T16:18:42Z</dcterms:created>
  <dcterms:modified xsi:type="dcterms:W3CDTF">2022-03-12T14:06:38Z</dcterms:modified>
</cp:coreProperties>
</file>