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857232"/>
            <a:ext cx="5429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День защитника </a:t>
            </a:r>
            <a:r>
              <a:rPr lang="ru-RU" sz="5400" b="1" dirty="0" smtClean="0">
                <a:solidFill>
                  <a:srgbClr val="C00000"/>
                </a:solidFill>
              </a:rPr>
              <a:t>Отечества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 А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МБОУ СОШ п.Витим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Руководитель: </a:t>
            </a:r>
            <a:r>
              <a:rPr lang="ru-RU" sz="2000" b="1" dirty="0" err="1" smtClean="0">
                <a:solidFill>
                  <a:srgbClr val="C00000"/>
                </a:solidFill>
              </a:rPr>
              <a:t>Купцова</a:t>
            </a:r>
            <a:r>
              <a:rPr lang="ru-RU" sz="2000" b="1" dirty="0" smtClean="0">
                <a:solidFill>
                  <a:srgbClr val="C00000"/>
                </a:solidFill>
              </a:rPr>
              <a:t> Марина Михайловна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2022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Накануне</a:t>
            </a:r>
            <a:endParaRPr lang="ru-RU" sz="2800" dirty="0"/>
          </a:p>
        </p:txBody>
      </p:sp>
      <p:pic>
        <p:nvPicPr>
          <p:cNvPr id="4098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00505"/>
            <a:ext cx="8229600" cy="114300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Накануне </a:t>
            </a:r>
            <a:r>
              <a:rPr lang="ru-RU" sz="2400" dirty="0" smtClean="0"/>
              <a:t>праздника, </a:t>
            </a:r>
            <a:r>
              <a:rPr lang="ru-RU" sz="2400" dirty="0" smtClean="0"/>
              <a:t>папы учащихся класса принесли в школу солдатские вещи для участия в школьном конкурсе </a:t>
            </a:r>
          </a:p>
          <a:p>
            <a:pPr algn="ctr">
              <a:buNone/>
            </a:pPr>
            <a:r>
              <a:rPr lang="ru-RU" sz="2400" dirty="0" smtClean="0"/>
              <a:t>«Армейский чемоданчик»</a:t>
            </a:r>
            <a:endParaRPr lang="ru-RU" sz="2400" dirty="0"/>
          </a:p>
        </p:txBody>
      </p:sp>
      <p:pic>
        <p:nvPicPr>
          <p:cNvPr id="6" name="Picture 2" descr="C:\Users\User\Desktop\чем\IMG-20220221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21494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14800" y="0"/>
            <a:ext cx="8229600" cy="92867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122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28794" y="4572007"/>
            <a:ext cx="5857916" cy="7858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Вот </a:t>
            </a:r>
            <a:r>
              <a:rPr lang="ru-RU" sz="2400" dirty="0" smtClean="0"/>
              <a:t>такой </a:t>
            </a:r>
            <a:r>
              <a:rPr lang="ru-RU" sz="2400" dirty="0" smtClean="0"/>
              <a:t>«чемоданчик» у нас получился</a:t>
            </a:r>
            <a:endParaRPr lang="ru-RU" sz="2400" dirty="0"/>
          </a:p>
        </p:txBody>
      </p:sp>
      <p:pic>
        <p:nvPicPr>
          <p:cNvPr id="6" name="Picture 2" descr="C:\Users\User\Desktop\чем\IMG_20220222_09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42942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85786" y="4214818"/>
            <a:ext cx="7715304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22 февраля мальчики класса участвовали в конкурсе «Вперед, мальчишки!»</a:t>
            </a:r>
            <a:endParaRPr lang="ru-RU" sz="2400" dirty="0"/>
          </a:p>
        </p:txBody>
      </p:sp>
      <p:pic>
        <p:nvPicPr>
          <p:cNvPr id="6147" name="Picture 3" descr="C:\Users\User\Desktop\чем\IMG_20220222_12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429024" cy="2286016"/>
          </a:xfrm>
          <a:prstGeom prst="rect">
            <a:avLst/>
          </a:prstGeom>
          <a:noFill/>
        </p:spPr>
      </p:pic>
      <p:pic>
        <p:nvPicPr>
          <p:cNvPr id="13" name="Picture 2" descr="C:\Users\User\Desktop\чем\IMG_20220222_1156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936364" cy="3857652"/>
          </a:xfrm>
          <a:prstGeom prst="rect">
            <a:avLst/>
          </a:prstGeom>
          <a:noFill/>
        </p:spPr>
      </p:pic>
      <p:pic>
        <p:nvPicPr>
          <p:cNvPr id="14" name="Picture 3" descr="C:\Users\User\Desktop\чем\IMG_20220222_115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85728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400552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7170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28926" y="4572007"/>
            <a:ext cx="3786214" cy="4286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Конкурс «Самый сильный»</a:t>
            </a:r>
            <a:endParaRPr lang="ru-RU" sz="2400" dirty="0"/>
          </a:p>
        </p:txBody>
      </p:sp>
      <p:pic>
        <p:nvPicPr>
          <p:cNvPr id="6" name="Picture 2" descr="C:\Users\User\Desktop\чем\IMG_20220222_12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664373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500462" cy="100010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8194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чем\IMG_20220222_1205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215106" cy="40005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442913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Конкурс «</a:t>
            </a:r>
            <a:r>
              <a:rPr lang="ru-RU" sz="2400" dirty="0" smtClean="0"/>
              <a:t>Нарисуй танк с закрытыми глазами»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14800" y="785794"/>
            <a:ext cx="8229600" cy="78579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9218" name="Picture 2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чем\IMG_20220222_11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2857520" cy="400052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57422" y="4572009"/>
            <a:ext cx="6329378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Конкурс «Нам преграды нипочем!»</a:t>
            </a:r>
            <a:endParaRPr lang="ru-RU" sz="2400" dirty="0"/>
          </a:p>
        </p:txBody>
      </p:sp>
      <p:pic>
        <p:nvPicPr>
          <p:cNvPr id="8" name="Picture 2" descr="C:\Users\User\Desktop\чем\IMG_20220222_115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28"/>
            <a:ext cx="307183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757610" cy="71435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1" name="Picture 3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чем\Screenshot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643734" cy="36433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5" y="214291"/>
            <a:ext cx="471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Исполнили задорную песню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3000396" cy="24399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8" name="Picture 4" descr="C:\Users\User\Desktop\чем\1614380121_23-p-fon-23-fevralya-dlya-prezentatsii-svetl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>
            <a:off x="642910" y="3500438"/>
            <a:ext cx="3429024" cy="11430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smtClean="0"/>
              <a:t>С праздником! </a:t>
            </a:r>
            <a:r>
              <a:rPr lang="ru-RU" b="1" dirty="0" smtClean="0"/>
              <a:t>УРА!!!</a:t>
            </a:r>
          </a:p>
          <a:p>
            <a:pPr algn="ctr"/>
            <a:endParaRPr lang="ru-RU" dirty="0"/>
          </a:p>
        </p:txBody>
      </p:sp>
      <p:pic>
        <p:nvPicPr>
          <p:cNvPr id="11" name="Picture 2" descr="C:\Users\User\Desktop\чем\IMG_20220222_12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4572032" cy="2786082"/>
          </a:xfrm>
          <a:prstGeom prst="rect">
            <a:avLst/>
          </a:prstGeom>
          <a:noFill/>
        </p:spPr>
      </p:pic>
      <p:pic>
        <p:nvPicPr>
          <p:cNvPr id="12" name="Picture 3" descr="C:\Users\User\Desktop\чем\IMG_20220222_12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5000660" cy="27146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86446" y="571481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Подвели итоги, получили подарки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90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Накануне</vt:lpstr>
      <vt:lpstr>Слайд 3</vt:lpstr>
      <vt:lpstr>22 февраля мальчики класса участвовали в конкурсе «Вперед, мальчишки!»</vt:lpstr>
      <vt:lpstr>»</vt:lpstr>
      <vt:lpstr>Слайд 6</vt:lpstr>
      <vt:lpstr>Слайд 7</vt:lpstr>
      <vt:lpstr>Слайд 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User</dc:creator>
  <cp:lastModifiedBy>User</cp:lastModifiedBy>
  <cp:revision>14</cp:revision>
  <dcterms:created xsi:type="dcterms:W3CDTF">2022-02-25T00:17:42Z</dcterms:created>
  <dcterms:modified xsi:type="dcterms:W3CDTF">2022-02-28T01:09:51Z</dcterms:modified>
</cp:coreProperties>
</file>