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C88211-9489-4869-A923-9909D8B5E09A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ED90CC-24BA-4752-A51A-4261C20EB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katkanov02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86;&#1083;&#1100;&#1079;&#1086;&#1074;&#1072;&#1090;&#1077;&#1083;&#1100;\Desktop\&#1050;&#1086;&#1085;&#1090;&#1077;&#1085;&#1090;-&#1087;&#1072;&#1087;&#1082;&#1072;%206%20&#1056;&#1063;%20%2020-21&#1075;&#1075;\&#1058;&#1045;&#1050;&#1057;&#1058;&#1054;&#1042;&#1067;&#1049;%20&#1050;&#1054;&#1053;&#1058;&#1045;&#1053;&#1058;\&#1076;&#1074;&#1080;&#1075;&#1072;&#1090;&#1077;&#1083;&#1100;&#1085;&#1099;&#1081;%20&#1088;&#1077;&#1078;&#1080;&#1084;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6;&#1086;&#1088;&#1086;&#1074;&#1086;&#1077;%20&#1087;&#1080;&#1090;&#1072;&#1085;&#1080;&#1077;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88;&#1084;&#1099;%20&#1087;&#1086;%20&#1082;&#1086;&#1083;&#1080;&#1095;&#1077;&#1089;&#1090;&#1074;&#1091;%20&#1095;&#1072;&#1089;&#1086;&#1074;%20&#1089;&#1085;&#1072;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86;&#1085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7;&#1076;&#1086;&#1089;&#1090;&#1072;&#1090;&#1086;&#1082;%20&#1074;&#1086;&#1076;&#1099;%20&#1074;%20&#1086;&#1088;&#1075;&#1072;&#1085;&#1080;&#1079;&#1084;&#1077;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2664296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«КОНСУЛЬТАЦИЯ ПО ЗОЖ»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ЗДОРОВЬЕСБЕРЕЖЕНИЕ У ЖЕНЩИН В ВОЗРАСТЕ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– 44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789040"/>
            <a:ext cx="6552728" cy="28803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 42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СКФКиС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КАТКАНОВ МИХАИЛ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Митрофанова Е.Е.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tness-blonde-toned-body-back-arms-pose-body-building-m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73878">
            <a:off x="343154" y="3412245"/>
            <a:ext cx="2821124" cy="1880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female-gym-bodybuilder-work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221088"/>
            <a:ext cx="230425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ВЕЛИЧИНА ВОДНОГО БАЛАНСА В СУТКИ 2,5 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272808" cy="467005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dirty="0" smtClean="0"/>
              <a:t>КОМПЛЕКС УПРАЖНЕНИЙ.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3284984"/>
          <a:ext cx="723900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14350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ШАГ</a:t>
                      </a:r>
                      <a:r>
                        <a:rPr lang="ru-RU" sz="2400" b="1" baseline="0" dirty="0" smtClean="0">
                          <a:latin typeface="Arial Black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latin typeface="Arial Black" pitchFamily="34" charset="0"/>
                        </a:rPr>
                        <a:t>НОМЕР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latin typeface="Arial Black" pitchFamily="34" charset="0"/>
                        </a:rPr>
                        <a:t>1.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ШАГ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НОМЕР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2.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ШАГ</a:t>
                      </a:r>
                      <a:r>
                        <a:rPr lang="ru-RU" sz="2400" b="1" baseline="0" dirty="0" smtClean="0">
                          <a:latin typeface="Arial Black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latin typeface="Arial Black" pitchFamily="34" charset="0"/>
                        </a:rPr>
                        <a:t>НОМЕР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latin typeface="Arial Black" pitchFamily="34" charset="0"/>
                        </a:rPr>
                        <a:t>3.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2292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МАРШ!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itchFamily="34" charset="0"/>
                        </a:rPr>
                        <a:t>V-Step.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itchFamily="34" charset="0"/>
                        </a:rPr>
                        <a:t>BASIC-Step.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12687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КОМЛЕКС УПРАЖЕНИЙ НАПРАВЛЕН НА ПОДДЕРЖАНИЕ ДВИГАТЕЛЬНОЙ АКТИВНОСТИ ЖЕНЩИН В ВОЗРАСТЕ 31-44 ЛЕТ!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2048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ОБЯЗАТЕЛЬНО! </a:t>
            </a:r>
            <a:r>
              <a:rPr lang="ru-RU" b="1" dirty="0" smtClean="0">
                <a:latin typeface="Arial Black" pitchFamily="34" charset="0"/>
              </a:rPr>
              <a:t>ПЕРЕД ВЫПОЛНЕНИЕМ УПРАЖНЕНИЙ НЕОБХОДИМО ПРОВЕСТИ РАЗМИНКУ И ПОДГОТОВИТЬ МЫШЦЫ К ПРЕДСТОЯЩЕЙ РАБОТЕ.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1143000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КАЛЕНДАРЬ ПОЛЕЗНЫХ ПРИВЫЧЕК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4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100392" cy="4896544"/>
          </a:xfrm>
        </p:spPr>
      </p:pic>
      <p:sp>
        <p:nvSpPr>
          <p:cNvPr id="8" name="Прямоугольник 7"/>
          <p:cNvSpPr/>
          <p:nvPr/>
        </p:nvSpPr>
        <p:spPr>
          <a:xfrm>
            <a:off x="323528" y="2492896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uthCYR Ultra" pitchFamily="50" charset="-52"/>
              </a:rPr>
              <a:t>MIFIT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TruthCYR Ultra" pitchFamily="50" charset="-52"/>
              </a:rPr>
              <a:t>.PRO</a:t>
            </a:r>
            <a:endParaRPr lang="ru-RU" dirty="0">
              <a:solidFill>
                <a:srgbClr val="FFFF00"/>
              </a:solidFill>
              <a:latin typeface="TruthCYR Ultra" pitchFamily="50" charset="-5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648" y="37890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uthCYR Ultra" pitchFamily="50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27784" y="40770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-20201215-WA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556792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1215-WA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509120"/>
            <a:ext cx="1584176" cy="218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201215-WA0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509121"/>
            <a:ext cx="15841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-20201215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509120"/>
            <a:ext cx="159964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23528" y="5661248"/>
            <a:ext cx="23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Mifit_proo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ОБРАТИТЬСЯ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МНЕ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КОНСУЛЬТАЦИЕЙ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МОЖЕТЕ,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НАПИСАВ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ЭЛЕКТРОННУЮ ПОЧТУ :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  <a:hlinkClick r:id="rId2"/>
              </a:rPr>
              <a:t>katkanov02@mail.ru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lvl="2" algn="ctr"/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lvl="2"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lvl="7" algn="ctr"/>
            <a:endParaRPr lang="ru-RU" dirty="0"/>
          </a:p>
        </p:txBody>
      </p:sp>
      <p:pic>
        <p:nvPicPr>
          <p:cNvPr id="4" name="Рисунок 3" descr="IMG-20201215-WA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22322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1215-WA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60648"/>
            <a:ext cx="2592288" cy="371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7992888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7952">
            <a:off x="554609" y="1999497"/>
            <a:ext cx="5256584" cy="3456384"/>
          </a:xfrm>
          <a:prstGeom prst="rect">
            <a:avLst/>
          </a:prstGeom>
        </p:spPr>
      </p:pic>
      <p:pic>
        <p:nvPicPr>
          <p:cNvPr id="6" name="Рисунок 5" descr="IMG_0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11563">
            <a:off x="5150184" y="3275211"/>
            <a:ext cx="3943555" cy="2629036"/>
          </a:xfrm>
          <a:prstGeom prst="rect">
            <a:avLst/>
          </a:prstGeom>
        </p:spPr>
      </p:pic>
      <p:sp>
        <p:nvSpPr>
          <p:cNvPr id="7" name="Сердце 6"/>
          <p:cNvSpPr/>
          <p:nvPr/>
        </p:nvSpPr>
        <p:spPr>
          <a:xfrm>
            <a:off x="3059832" y="5373216"/>
            <a:ext cx="1872208" cy="12961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99176" cy="1512168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ЗДОРОВЬЕСБЕРЕЖЕНИЕ У ЖЕНЩИН В ВОЗРАСТЕ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– 44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499176" cy="46829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КОНСУЛЬТАЦИИ: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ПОДДЕРЖАНИЮ ЗДОРОВЬЕСБЕРЕЖЕНИЯ У ЖЕНЩИН В ВОЗРАСТЕ 31-44 ЛЕТ С ПОМОЩЬЮ СРЕДСТВ ЭКСПРЕСС КОНСУЛЬТАЦИИ И ФИТНЕС-АЭРОБИКИ.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861048"/>
            <a:ext cx="4248472" cy="278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13675397_52-p-fon-dlya-prezentatsii-tsel-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1088"/>
            <a:ext cx="3024336" cy="227687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60840" cy="1584176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ЗДОРОВЬЕСБЕРЕЖЕНИЕ У ЖЕНЩИН В ВОЗРАСТЕ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– 44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КОНСУЛЬТАЦИИ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1.ОЗНАКОМИТЬ С НОРМАМИ ДВИГАТЕЛЬНОЙ АКТИВНОСТИ, ИМТ, СНА , ВОДНОГО БАЛАНСА И ПОТРЕБЛЕНИЕ ПИЩИ.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2.РАЗУЧИТЬ КОМЛЕКС УПРАЖНЕНИЙ ИЗ ФИТНЕС-АЭРОБИКИ, ДЛЯ УВЕЛИЧЕНИЯ ДВИГАТЕЛЬНОЙ АКТИВНОСТИ.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3.ДАТЬ РЕКОМЕНДАЦИИ ПО СОБЛЮДЕНИЮ ДВИГАТЕЛЬНОЙ АКТИВНОСТИ, МАССЫ ТЕЛА, СНА , ВОДНОГО БАЛАНСА , ПОТРЕБЛЕНИЯ ПИЩИ.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3865">
            <a:off x="7020272" y="1052735"/>
            <a:ext cx="1872208" cy="1563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60840" cy="1368152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ИМТ и ДВИГАТЕЛЬНАЯ АКТИВНОСТЬ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4824536" cy="489894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НЕДОСТАТОК ДВИГАТЕЛЬНОЙ АКТИВНОСТИ ОКАЗЫВАЕТ БОЛЬШОЕ ВЛИЯНИЕ НА СОСУДЫ И СЕРДЦЕ,ПОЗВОНОЧНИК, ПОВЫШАЕТСЯ РИСК РАЗВИТИЯ ОЖИРЕНИЯ,ЗАБОЛЕВАНИЯ ПОЧЕК И ИМУННОЙ СИСТЕМЫ.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4542803_7-p-chelovek-na-belom-fon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2623">
            <a:off x="5581543" y="3494777"/>
            <a:ext cx="2334763" cy="321297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rot="20684251">
            <a:off x="4886507" y="1718162"/>
            <a:ext cx="2539339" cy="16355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СРЕДНЕМ ЧЕЛОВЕК ЗА 70 ЛЕТ ЖИЗНИ ПРОХОДИТ 100000 КМ</a:t>
            </a:r>
            <a:endParaRPr lang="ru-RU" dirty="0"/>
          </a:p>
        </p:txBody>
      </p:sp>
      <p:sp>
        <p:nvSpPr>
          <p:cNvPr id="6" name="Стрелка вверх 5">
            <a:hlinkClick r:id="rId3" action="ppaction://hlinkfile"/>
          </p:cNvPr>
          <p:cNvSpPr/>
          <p:nvPr/>
        </p:nvSpPr>
        <p:spPr>
          <a:xfrm>
            <a:off x="8460432" y="5157192"/>
            <a:ext cx="432048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НОРМЫ ИМТ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ale_12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9725"/>
            <a:ext cx="7416824" cy="48466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560840" cy="1143000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НОРМЫ ДВИГАТЕЛЬНОЙ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6462184" cy="4846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32696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4320480" cy="50429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РИСКИ СВЯЗАННЫЕ С НЕПРАВИЛЬНЫМ ПИТАНИЕМ :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САХАРНЫЙ ДИАБЕТ(В 3-4 РАЗА ЧАЩЕ).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ЗАБОЛЕВАНИЕ ЖКТ 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ЖЕЛЧЕКАМЕННАЯ БОЛЕЗНЬ, ЗАБОЛЕВАНИЕ ПОДЖЕЛУДОЧНОЙ ЖЕЛЕЗЫ,ПЕЧЕНИ) И ПОЧЕК (В 2-3 РАЗА)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4542803_7-p-chelovek-na-belom-fon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329906"/>
            <a:ext cx="2563748" cy="3528094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rot="20535114">
            <a:off x="4427984" y="1700808"/>
            <a:ext cx="2592288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СРЕДНЕМ ЧЕЛОВЕК ЗА 70 ЛЕТ СЬЕДАЕТ 50 ТОНН ПИЩИ.</a:t>
            </a:r>
            <a:endParaRPr lang="ru-RU" dirty="0"/>
          </a:p>
        </p:txBody>
      </p:sp>
      <p:sp>
        <p:nvSpPr>
          <p:cNvPr id="6" name="Стрелка вниз 5">
            <a:hlinkClick r:id="rId3" action="ppaction://hlinkfile"/>
          </p:cNvPr>
          <p:cNvSpPr/>
          <p:nvPr/>
        </p:nvSpPr>
        <p:spPr>
          <a:xfrm>
            <a:off x="8460432" y="4365104"/>
            <a:ext cx="432048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СНА И ОТДЫХА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09416"/>
            <a:ext cx="4680520" cy="48463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ПРОИСХОДИТ С ВАШИМ ОРГАНИЗМОМ КОГДА ВЫ НЕ ДОСЫПАЕТЕ?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УХУДШЕНИЕ РАБОТЫ МОЗГА;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ИММУНИТЕТА;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 ОЖИРЕНИЯ.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4542803_7-p-chelovek-na-belom-fon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2753369" cy="378904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rot="20703714">
            <a:off x="162812" y="1557543"/>
            <a:ext cx="2448272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70 ЛЕТ , ЧЕЛОВЕК 25 ЛЕТ ИЗ НИХ СПИТ.</a:t>
            </a:r>
          </a:p>
        </p:txBody>
      </p:sp>
      <p:sp>
        <p:nvSpPr>
          <p:cNvPr id="6" name="Стрелка вниз 5">
            <a:hlinkClick r:id="rId3" action="ppaction://hlinkfile"/>
          </p:cNvPr>
          <p:cNvSpPr/>
          <p:nvPr/>
        </p:nvSpPr>
        <p:spPr>
          <a:xfrm>
            <a:off x="8604448" y="3717032"/>
            <a:ext cx="288032" cy="2880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file"/>
          </p:cNvPr>
          <p:cNvSpPr/>
          <p:nvPr/>
        </p:nvSpPr>
        <p:spPr>
          <a:xfrm>
            <a:off x="8532440" y="2708920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ПИТЬЕВОЙ РЕЖИМ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9416"/>
            <a:ext cx="3960440" cy="48463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 ПОТРЕБЛЕНИЯ ВОДЫ ПРИВОДИТ К :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НАРУШЕНИЮ ТЕРМОРЕГУЛЯЦИИ;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ИММУНИТЕТА;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РАБОТЫ ПОЧЕК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4542803_7-p-chelovek-na-belom-fon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3224301" cy="4437112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rot="20329972">
            <a:off x="61922" y="1286099"/>
            <a:ext cx="2397827" cy="16462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40000 ЛИТРОВ ВЫПИВАЕТ ЧЕЛОВЕК ЗА 70 ЛЕТ ЖИЗНИ</a:t>
            </a:r>
            <a:endParaRPr lang="ru-RU" dirty="0"/>
          </a:p>
        </p:txBody>
      </p:sp>
      <p:sp>
        <p:nvSpPr>
          <p:cNvPr id="7" name="Стрелка вниз 6">
            <a:hlinkClick r:id="rId3" action="ppaction://hlinkfile"/>
          </p:cNvPr>
          <p:cNvSpPr/>
          <p:nvPr/>
        </p:nvSpPr>
        <p:spPr>
          <a:xfrm>
            <a:off x="8244408" y="4221088"/>
            <a:ext cx="6835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</TotalTime>
  <Words>324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«КОНСУЛЬТАЦИЯ ПО ЗОЖ» ТЕМА: ЗДОРОВЬЕСБЕРЕЖЕНИЕ У ЖЕНЩИН В ВОЗРАСТЕ  31 – 44 ГОДА.</vt:lpstr>
      <vt:lpstr>ЗДОРОВЬЕСБЕРЕЖЕНИЕ У ЖЕНЩИН В ВОЗРАСТЕ  31 – 44 ГОДА.</vt:lpstr>
      <vt:lpstr>ЗДОРОВЬЕСБЕРЕЖЕНИЕ У ЖЕНЩИН В ВОЗРАСТЕ  31 – 44 ГОДА.</vt:lpstr>
      <vt:lpstr>ИМТ и ДВИГАТЕЛЬНАЯ АКТИВНОСТЬ</vt:lpstr>
      <vt:lpstr>НОРМЫ ИМТ</vt:lpstr>
      <vt:lpstr>НОРМЫ ДВИГАТЕЛЬНОЙ АКТИВНОСТИ</vt:lpstr>
      <vt:lpstr>ПИТАНИЕ</vt:lpstr>
      <vt:lpstr>РЕЖИМ СНА И ОТДЫХА</vt:lpstr>
      <vt:lpstr>ПИТЬЕВОЙ РЕЖИМ</vt:lpstr>
      <vt:lpstr>ВЕЛИЧИНА ВОДНОГО БАЛАНСА В СУТКИ 2,5 Л.</vt:lpstr>
      <vt:lpstr>КОМПЛЕКС УПРАЖНЕНИЙ.</vt:lpstr>
      <vt:lpstr>КАЛЕНДАРЬ ПОЛЕЗНЫХ ПРИВЫЧЕК</vt:lpstr>
      <vt:lpstr>Слайд 13</vt:lpstr>
      <vt:lpstr>СПАСИБО ЗА ВНИМАНИЕ!!!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«КОНСУЛЬТАЦИЯ ПО ЗОЖ» ТЕМА: ЗДОРОВЬЕСБЕРЕЖЕНИЕ У ЖЕНЩИН В ВОЗРАСТЕ  31 – 44 ГОДА.</dc:title>
  <dc:creator>Пользователь Windows</dc:creator>
  <cp:lastModifiedBy>Елена</cp:lastModifiedBy>
  <cp:revision>10</cp:revision>
  <dcterms:created xsi:type="dcterms:W3CDTF">2021-12-07T12:19:10Z</dcterms:created>
  <dcterms:modified xsi:type="dcterms:W3CDTF">2022-02-26T20:51:59Z</dcterms:modified>
</cp:coreProperties>
</file>