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4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5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9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3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9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9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0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5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41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4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5EF236-9DA5-4578-9987-781278996C7A}" type="datetimeFigureOut">
              <a:rPr lang="ru-RU" smtClean="0"/>
              <a:t>чт 10.02.22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F6E7C41-489F-4AF9-BA76-C9650017B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13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9240" y="1419498"/>
            <a:ext cx="8911046" cy="1855521"/>
          </a:xfrm>
        </p:spPr>
        <p:txBody>
          <a:bodyPr>
            <a:normAutofit/>
          </a:bodyPr>
          <a:lstStyle/>
          <a:p>
            <a:r>
              <a:rPr lang="ru-RU" dirty="0" smtClean="0"/>
              <a:t>Кто такой веб-разработчик?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240" y="3884023"/>
            <a:ext cx="8475726" cy="2596690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ППК СГТУ Им. Гагарина Ю. А.</a:t>
            </a:r>
          </a:p>
          <a:p>
            <a:pPr algn="l"/>
            <a:r>
              <a:rPr lang="ru-RU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Дарья Сергеевна </a:t>
            </a:r>
          </a:p>
          <a:p>
            <a:pPr algn="l"/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Кудряшова Елена Владимировна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26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97" y="0"/>
            <a:ext cx="10197737" cy="525234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Веб-разработчик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самая востребованная профессия в сфере программирования. Направление активно развивается, а специалисты зарабатывают хорошие деньги. С точки зрения доступной информации сейчас лучшее время для освоения веб-программирования, поэтому не бойтесь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сложных английских терминов – результат вас приятно удивит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7" y="2752424"/>
            <a:ext cx="5290071" cy="3574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600" y="2752424"/>
            <a:ext cx="3579154" cy="35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9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971" y="207047"/>
            <a:ext cx="6982532" cy="663811"/>
          </a:xfrm>
        </p:spPr>
        <p:txBody>
          <a:bodyPr>
            <a:normAutofit fontScale="90000"/>
          </a:bodyPr>
          <a:lstStyle/>
          <a:p>
            <a:r>
              <a:rPr lang="ru-RU" dirty="0"/>
              <a:t>Веб-разработчик </a:t>
            </a:r>
            <a:r>
              <a:rPr lang="ru-RU" dirty="0" smtClean="0"/>
              <a:t>–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501" y="992124"/>
            <a:ext cx="10953642" cy="523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Веб-разработчик </a:t>
            </a:r>
            <a:r>
              <a:rPr lang="ru-RU" sz="2400" dirty="0"/>
              <a:t>— это специалист занимающийся написанием, обновлением, исправлением и совершенствованием алгоритмов для приложений, сайтов и отдельных элементов, с использованием разных языков программирования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	Результат </a:t>
            </a:r>
            <a:r>
              <a:rPr lang="ru-RU" sz="2400" dirty="0"/>
              <a:t>работы веб-разработчика — это интуитивно понятные и дружелюбные для пользователя цифровые продукты, которые мы используем в повседневной жизни. Например, клиент социальной сети, развлекательный портал, банковский софт, онлайн-банк или сервис по просмотру видео. Даже к коду нашего сайта приложил руку веб-разработчик.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11" y="4129528"/>
            <a:ext cx="3487591" cy="23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2" y="452846"/>
            <a:ext cx="6061167" cy="5895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Веб-разработчики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самые востребованные из программистов. Этих специалистов много, но работу найти сравнительно легко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Слово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«веб-разработчик» кажется вполне понятным — очевидно же, что он разрабатывает что-то для веба. На деле всё не так просто. Современный интернет мало похож на веб девяностых или нулевых: технологий столько, что уследить за всем сразу просто нереально.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80" y="1872344"/>
            <a:ext cx="4969360" cy="33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360" y="1330110"/>
            <a:ext cx="11249000" cy="4774599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ru-RU" sz="1800" dirty="0" smtClean="0"/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-разработчик — программист, который создаёт интерфейс, видимую часть приложения. Она, как кассир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берёт на себя общение с клиентом, принимает заказы. Когда мы заходим на сайты, мы обычно нажимаем на кнопки или отправляем товар в корзину. За всё это отвечает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Нас не интересует, что там внутри, — главное, чтобы всё хорошо работало. Ну а если мобильная версия сайта по бокам вылезает за экран — виноват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-разработчик.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Backend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-разработчик — отвечает за внутренности, серверную часть сайта. Как повар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 принимает заказы от кассира, готовит и передаёт обратно на кассу. Если вы поставили галочку напротив «китайские чайники до 2 000 рублей», а сайт показал гаечные ключи — передайте привет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backend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-разработчику.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Fullstack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-разработчик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многостаночник, который умеет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backend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хозяин небольшого кафе, который принимает заказы, готовит и разносит еду. Делает он всё немного медленнее, а навыки до идеала прокачать сложно. Зато в курсе всех процессов — от и до. Опытные разработчики говорят, что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fullstack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проще прийти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backend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872" y="129781"/>
            <a:ext cx="11572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Поэтому в профессии веб-разработчика есть три больших специализации: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958" y="217716"/>
            <a:ext cx="8402030" cy="707788"/>
          </a:xfrm>
        </p:spPr>
        <p:txBody>
          <a:bodyPr>
            <a:normAutofit fontScale="90000"/>
          </a:bodyPr>
          <a:lstStyle/>
          <a:p>
            <a:r>
              <a:rPr lang="ru-RU" dirty="0"/>
              <a:t>Языки для фронтенд-разработчиков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5" y="1012589"/>
            <a:ext cx="11537116" cy="5266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Основной </a:t>
            </a:r>
            <a:r>
              <a:rPr lang="ru-RU" sz="2000" dirty="0"/>
              <a:t>стек фронтенд-разработчика — HTML, CSS и JavaScript. HTML (HyperText Markup Language) — это основа разметки веб-страниц. С его помощью создают абзацы, заголовки и гиперссылки, добавляют изображения и другие объекты.</a:t>
            </a:r>
          </a:p>
          <a:p>
            <a:pPr marL="0" indent="0">
              <a:buNone/>
            </a:pPr>
            <a:r>
              <a:rPr lang="ru-RU" sz="2000" dirty="0" smtClean="0"/>
              <a:t>	HTML-код </a:t>
            </a:r>
            <a:r>
              <a:rPr lang="ru-RU" sz="2000" dirty="0"/>
              <a:t>объясняет браузеру, что отобразить на странице. У каждого элемента есть свой тег, заключённый в скобки.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51" y="2481944"/>
            <a:ext cx="7438231" cy="3595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2" y="3567358"/>
            <a:ext cx="1752600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64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96" y="226422"/>
            <a:ext cx="4084321" cy="801189"/>
          </a:xfrm>
        </p:spPr>
        <p:txBody>
          <a:bodyPr/>
          <a:lstStyle/>
          <a:p>
            <a:r>
              <a:rPr lang="ru-RU" sz="2000" dirty="0"/>
              <a:t>Вот пример </a:t>
            </a:r>
            <a:r>
              <a:rPr lang="en-US" sz="2000" dirty="0"/>
              <a:t>HTML-</a:t>
            </a:r>
            <a:r>
              <a:rPr lang="ru-RU" sz="2000" dirty="0"/>
              <a:t>кода</a:t>
            </a:r>
            <a:r>
              <a:rPr lang="ru-RU" dirty="0"/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994" y="1245060"/>
            <a:ext cx="3481622" cy="519202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5930536" y="226422"/>
            <a:ext cx="4213207" cy="890669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Вывод этого кода: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36" y="1358537"/>
            <a:ext cx="4221194" cy="47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316" y="189629"/>
            <a:ext cx="7017367" cy="602851"/>
          </a:xfrm>
        </p:spPr>
        <p:txBody>
          <a:bodyPr>
            <a:normAutofit fontScale="90000"/>
          </a:bodyPr>
          <a:lstStyle/>
          <a:p>
            <a:r>
              <a:rPr lang="ru-RU" dirty="0"/>
              <a:t>CSS — язык разметки стилей.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1018251"/>
            <a:ext cx="7566007" cy="3101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CSS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Cascading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Sheets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каскадные таблицы стилей)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язык описания внешнего вида HTML-документа. Это одна из базовых технологий в современном интернете. Практически ни один сайт не обходится без CSS, поэтому HTML и CSS действуют в единой связке.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установить размеры отступов, выбрать нужный шрифт и стиль текста, настроить цвет фона, прозрачность элементов и другие параметры.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23" y="1446419"/>
            <a:ext cx="3791984" cy="4057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12" y="4015732"/>
            <a:ext cx="6813413" cy="207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250918"/>
            <a:ext cx="6581938" cy="838418"/>
          </a:xfrm>
        </p:spPr>
        <p:txBody>
          <a:bodyPr>
            <a:normAutofit fontScale="90000"/>
          </a:bodyPr>
          <a:lstStyle/>
          <a:p>
            <a:r>
              <a:rPr lang="ru-RU" dirty="0"/>
              <a:t>Добавим в предыдущий пример CSS-разметку: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3" y="1253663"/>
            <a:ext cx="2691048" cy="4991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692" y="2136820"/>
            <a:ext cx="2949756" cy="355843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8450444" y="1253663"/>
            <a:ext cx="3100252" cy="390749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Вывод кода: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029" y="2325188"/>
            <a:ext cx="2889290" cy="29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836" y="235131"/>
            <a:ext cx="7078327" cy="68166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/>
              <a:t>Перспективы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036319"/>
            <a:ext cx="6540137" cy="559090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идут в веб. Пандемия дала мощный толчок развитию облачных сервисов, бизнес ищет эффективные IT-решения и внедряет цифровые инструменты. Активно развиваются искусственный интеллект, чат-боты и виртуальные помощники, прогрессивные веб-приложения (PWA), совершенствуются веб-поиск и навигация.</a:t>
            </a:r>
          </a:p>
          <a:p>
            <a:pPr marL="0" indent="0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дефицит кадров: по оценкам представителей рынка, всего в российской IT-индустрии не хватает от 500 тыс. до 1 млн человек, а веб-разработчики входят в топ-10 самых востребованных профессий 2021 года.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011" y="1497875"/>
            <a:ext cx="4080022" cy="4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195</TotalTime>
  <Words>57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Times New Roman</vt:lpstr>
      <vt:lpstr>Parcel</vt:lpstr>
      <vt:lpstr>Кто такой веб-разработчик?</vt:lpstr>
      <vt:lpstr>Веб-разработчик – это…</vt:lpstr>
      <vt:lpstr>Презентация PowerPoint</vt:lpstr>
      <vt:lpstr>Презентация PowerPoint</vt:lpstr>
      <vt:lpstr>Языки для фронтенд-разработчиков </vt:lpstr>
      <vt:lpstr>Вот пример HTML-кода:</vt:lpstr>
      <vt:lpstr>CSS — язык разметки стилей. </vt:lpstr>
      <vt:lpstr>Добавим в предыдущий пример CSS-разметку:</vt:lpstr>
      <vt:lpstr>Перспективы профессии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2022-02-08T18:38:39Z</dcterms:created>
  <dcterms:modified xsi:type="dcterms:W3CDTF">2022-02-10T09:34:49Z</dcterms:modified>
</cp:coreProperties>
</file>