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6" r:id="rId2"/>
    <p:sldId id="268" r:id="rId3"/>
    <p:sldId id="261" r:id="rId4"/>
    <p:sldId id="259" r:id="rId5"/>
    <p:sldId id="257" r:id="rId6"/>
    <p:sldId id="258" r:id="rId7"/>
    <p:sldId id="260" r:id="rId8"/>
    <p:sldId id="262" r:id="rId9"/>
    <p:sldId id="266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7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0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3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74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1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87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2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5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2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0E9875-DC1B-4E10-9C39-B239E062FF48}" type="datetimeFigureOut">
              <a:rPr lang="ru-RU" smtClean="0"/>
              <a:t>вс 30.01.22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8A7820-0FD8-4E32-B28E-833672954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23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4468"/>
            <a:ext cx="12048308" cy="277803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по теме: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Кто такой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программист, зачем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367" y="4005944"/>
            <a:ext cx="8116389" cy="16894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 СГТУ Им. Гагарина Ю. А.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Дарья Сергеевна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Комзолова Анна Александровна</a:t>
            </a:r>
            <a:b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9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17924"/>
            <a:ext cx="10364451" cy="70518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инусы Этой профессии: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7354" y="1008555"/>
            <a:ext cx="10363826" cy="34241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effectLst/>
              </a:rPr>
              <a:t>С</a:t>
            </a:r>
            <a:r>
              <a:rPr lang="ru-RU" b="1" dirty="0" smtClean="0">
                <a:effectLst/>
              </a:rPr>
              <a:t>идячий </a:t>
            </a:r>
            <a:r>
              <a:rPr lang="ru-RU" b="1" dirty="0">
                <a:effectLst/>
              </a:rPr>
              <a:t>образ жизни.</a:t>
            </a:r>
            <a:r>
              <a:rPr lang="ru-RU" dirty="0">
                <a:effectLst/>
              </a:rPr>
              <a:t> </a:t>
            </a:r>
            <a:r>
              <a:rPr lang="ru-RU" sz="2400" dirty="0">
                <a:effectLst/>
              </a:rPr>
              <a:t>Б</a:t>
            </a:r>
            <a:r>
              <a:rPr lang="ru-RU" dirty="0">
                <a:effectLst/>
              </a:rPr>
              <a:t>ез физических нагрузок в нерабочее время программист рискует большую часть зарплаты тратить на врачей. Особенно страдают зрение и опорно-двигательный </a:t>
            </a:r>
            <a:r>
              <a:rPr lang="ru-RU" dirty="0" smtClean="0">
                <a:effectLst/>
              </a:rPr>
              <a:t>аппарат.</a:t>
            </a:r>
            <a:endParaRPr lang="ru-RU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effectLst/>
              </a:rPr>
              <a:t>Б</a:t>
            </a:r>
            <a:r>
              <a:rPr lang="ru-RU" b="1" dirty="0" smtClean="0">
                <a:effectLst/>
              </a:rPr>
              <a:t>ыстрое </a:t>
            </a:r>
            <a:r>
              <a:rPr lang="ru-RU" b="1" dirty="0">
                <a:effectLst/>
              </a:rPr>
              <a:t>устаревание знаний.</a:t>
            </a:r>
            <a:r>
              <a:rPr lang="ru-RU" dirty="0">
                <a:effectLst/>
              </a:rPr>
              <a:t> </a:t>
            </a:r>
            <a:r>
              <a:rPr lang="ru-RU" sz="2400" dirty="0">
                <a:effectLst/>
              </a:rPr>
              <a:t>П</a:t>
            </a:r>
            <a:r>
              <a:rPr lang="ru-RU" dirty="0">
                <a:effectLst/>
              </a:rPr>
              <a:t>рограммисту необходимо </a:t>
            </a:r>
            <a:r>
              <a:rPr lang="ru-RU" dirty="0" smtClean="0">
                <a:effectLst/>
              </a:rPr>
              <a:t>постоянно учиться</a:t>
            </a:r>
            <a:r>
              <a:rPr lang="ru-RU" dirty="0">
                <a:effectLst/>
              </a:rPr>
              <a:t>. Программирование развивается стремительно, поэтому программист обязательно должен читать профильные журналы и интернет-ресурсы, получать новые знания и сертификаты на курсах. Иначе его ценность как специалиста на рынке труда упадет.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4073809"/>
            <a:ext cx="2594120" cy="243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2" y="3709510"/>
            <a:ext cx="2869338" cy="25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6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563" y="261257"/>
            <a:ext cx="10364451" cy="1021620"/>
          </a:xfrm>
        </p:spPr>
        <p:txBody>
          <a:bodyPr/>
          <a:lstStyle/>
          <a:p>
            <a:r>
              <a:rPr lang="ru-RU" dirty="0" smtClean="0"/>
              <a:t>Где можно отучиться?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4767" y="1426566"/>
            <a:ext cx="10590247" cy="4599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 программистом, можно пойти тремя путями: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11 класса в вуз по направлению 09.00.00 "Информатика и вычислительная техника" или 10.00.00 "Информационная безопасность".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9 класса в колледж на эти же направления, а потом пойти или не пойти в вуз.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Учиться на курсах программирования и самому.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20" y="147082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3145" y="1835869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•</a:t>
            </a:r>
            <a:r>
              <a:rPr lang="ru-RU" dirty="0">
                <a:effectLst/>
              </a:rPr>
              <a:t> Компании-разработчики (сервисы </a:t>
            </a:r>
            <a:r>
              <a:rPr lang="en-US" dirty="0">
                <a:effectLst/>
              </a:rPr>
              <a:t>Booking.com, Mail.ru, </a:t>
            </a:r>
            <a:r>
              <a:rPr lang="en-US" dirty="0" err="1">
                <a:effectLst/>
              </a:rPr>
              <a:t>Yandex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Unisender</a:t>
            </a:r>
            <a:r>
              <a:rPr lang="en-US" dirty="0" smtClean="0">
                <a:effectLst/>
              </a:rPr>
              <a:t>)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• IT-</a:t>
            </a:r>
            <a:r>
              <a:rPr lang="ru-RU" dirty="0">
                <a:effectLst/>
              </a:rPr>
              <a:t>отделы и отделы </a:t>
            </a:r>
            <a:r>
              <a:rPr lang="en-US" dirty="0">
                <a:effectLst/>
              </a:rPr>
              <a:t>digital-</a:t>
            </a:r>
            <a:r>
              <a:rPr lang="ru-RU" dirty="0">
                <a:effectLst/>
              </a:rPr>
              <a:t>маркетинга организаций (Сбербанк России, Газпром, Тинькофф банк</a:t>
            </a:r>
            <a:r>
              <a:rPr lang="ru-RU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• Системные интеграторы (</a:t>
            </a:r>
            <a:r>
              <a:rPr lang="ru-RU" dirty="0" err="1">
                <a:effectLst/>
              </a:rPr>
              <a:t>Крок</a:t>
            </a:r>
            <a:r>
              <a:rPr lang="ru-RU" dirty="0">
                <a:effectLst/>
              </a:rPr>
              <a:t>, </a:t>
            </a:r>
            <a:r>
              <a:rPr lang="en-US" dirty="0" err="1">
                <a:effectLst/>
              </a:rPr>
              <a:t>Softline</a:t>
            </a:r>
            <a:r>
              <a:rPr lang="en-US" dirty="0">
                <a:effectLst/>
              </a:rPr>
              <a:t>, </a:t>
            </a:r>
            <a:r>
              <a:rPr lang="ru-RU" dirty="0">
                <a:effectLst/>
              </a:rPr>
              <a:t>Техносерв, Ланит, Ай-</a:t>
            </a:r>
            <a:r>
              <a:rPr lang="ru-RU" dirty="0" err="1">
                <a:effectLst/>
              </a:rPr>
              <a:t>Теко</a:t>
            </a:r>
            <a:r>
              <a:rPr lang="ru-RU" dirty="0">
                <a:effectLst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412"/>
          <a:stretch/>
        </p:blipFill>
        <p:spPr>
          <a:xfrm>
            <a:off x="1110656" y="2229213"/>
            <a:ext cx="1846216" cy="71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28" y="2229213"/>
            <a:ext cx="1949124" cy="71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668" y="3617266"/>
            <a:ext cx="3698013" cy="78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966" y="5149772"/>
            <a:ext cx="2785150" cy="74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7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52" y="182881"/>
            <a:ext cx="10364451" cy="847448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одведём итоги: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5908" y="1134832"/>
            <a:ext cx="10807337" cy="5074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	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выбрала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программист, так как считаю, что в современном мире компьютерных технологий и уникальных изобретений всё движется к автоматизации всех процессов в повседневной жизни людей. Эта профессия основана на изучении - языков программирования, логики, мышления, требует концентрации внимания и принятия самого простого решения в коде программы.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эта работа очень интересна и существует много сфер, где можно применить свои знания - веб-разработка, мобильная разработка, дескрипторные приложения, разработка игр и много где ещё. Программист -уникальная профессия, в нашей стране хороших специалистов единицы, поэтому она очень высоко ценятся и хорошо оплачивается. В этой профессии можно развиваться бесконечно и усовершенствоваться, осваивать новые навыки, приемы и знания.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спрос на специалистов-программистов высокого уровня будет только расти, так как будет создаваться новые электрические приборы для которых нужно программное обеспечение.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2812" y="243839"/>
            <a:ext cx="11251474" cy="6418217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 smtClean="0">
                <a:effectLst/>
              </a:rPr>
              <a:t>			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ейчас 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IT в целом и программирование в частности </a:t>
            </a:r>
            <a:endParaRPr lang="ru-RU" sz="2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аходятся 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пике востребованности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Компании конкурируют за квалифицированных 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	специалистов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перспективе ближайших 5 лет программистов ждет благополучная жизнь и высокие зарплаты, потому что молодых кадров станет немного меньше. Придет период демографической ямы из-за низкой рождаемости в начале 90-х 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marL="0" indent="0" fontAlgn="base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рынок IT ждет несколько опасностей. Во-первых, обучение программированию сейчас начинается уже практически с детского сада. Самые известные обучающие языки — это </a:t>
            </a:r>
            <a:r>
              <a:rPr lang="ru-RU" sz="2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MIT и Blockly от Google. Вероятно, навык программирования будет настолько же распространен, как знание английского языка, то есть будет входить в "джентльменский набор" при приеме на работу. А если им владеет почти каждый, то и ценность работы снижается.</a:t>
            </a:r>
          </a:p>
          <a:p>
            <a:pPr marL="0" indent="0" fontAlgn="base">
              <a:buNone/>
            </a:pP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о-вторых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IT-образование сейчас дает почти каждый колледж и вуз. После дефицита рынок может "насытиться" профессиональными программистами, и их зарплаты упадут. В-третьих, есть страны, в частности Индия, где IT-образование развивается еще быстрее. И в определенный момент услуги программирования насытят мировой рынок, как сейчас произошло с товарами, произведенными в Китае. С индийскими программистами трудно будет конкурировать в цене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удущему </a:t>
            </a:r>
            <a:r>
              <a:rPr lang="ru-RU" sz="2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программисту стоит помнить об этих рисках. Но, как и в любой профессии настоящий специалист, который любит свое дело и профессионально развивается, в любые времена будет востребован.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4069" y="224784"/>
            <a:ext cx="10885713" cy="34241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			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рограммист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специалист,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анимающийся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программированием, то есть созданием компьютерных программ. 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рограммирование, как род занятий, может быть основной профессиональной деятельностью, либо вспомогательной, при решении других задач, а также хобби.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2016 году профессия 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входила в ТОП-50 самых востребованных профессий по версии Минтруда РФ.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подготовка специалистов в этой области ведется по следующим направлениям: 01.03.02 «Прикладная математика и информатика».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3083560"/>
            <a:ext cx="4933310" cy="328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72" y="3449320"/>
            <a:ext cx="5001200" cy="253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5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8608" y="459916"/>
            <a:ext cx="10363826" cy="2488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ольшая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работы программистов связана с написанием исходного кода, тестированием и отладкой программ на одном из языков программирования. Исходные тексты и исполняемые файлы программ являются объектами авторского права и являются интеллектуальной собственностью их авторов и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69" y="2948159"/>
            <a:ext cx="5365106" cy="357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08" y="3071430"/>
            <a:ext cx="4396426" cy="293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4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44" y="209214"/>
            <a:ext cx="10364451" cy="844523"/>
          </a:xfrm>
        </p:spPr>
        <p:txBody>
          <a:bodyPr/>
          <a:lstStyle/>
          <a:p>
            <a:r>
              <a:rPr lang="ru-RU" dirty="0" smtClean="0"/>
              <a:t>понятие – программирования.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2602" y="1053737"/>
            <a:ext cx="9213206" cy="4155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	</a:t>
            </a: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рограммирование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процесс и искусство создания компьютерных программ с помощью языков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программирования.</a:t>
            </a: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рограммирование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 в себе элементы искусства, науки, математики и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инженерии. В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узком смысле слова, программирование рассматривается как </a:t>
            </a:r>
            <a:r>
              <a:rPr lang="ru-RU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реализация одного или нескольких взаимосвязанных алгоритмов на некотором языке программирования. В более широком смысле, программирование — </a:t>
            </a:r>
            <a:r>
              <a:rPr lang="ru-RU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программ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разработка программного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обеспечения. </a:t>
            </a:r>
          </a:p>
          <a:p>
            <a:pPr marL="0" indent="0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585" y="2810270"/>
            <a:ext cx="2325190" cy="1576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44" y="5013326"/>
            <a:ext cx="5336667" cy="127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7219" y="1219199"/>
            <a:ext cx="7389536" cy="37720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языки программирования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поддерживают различные стили программирования (т. н. парадигмы программирования). Отчасти, искусство программирования состоит в том, чтобы выбрать один из языков, наиболее полно подходящий для решения имеющейся задачи.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азные языки требуют от программиста различного уровня внимания к деталям при реализации алгоритма, результатом чего часто бывает компромисс между простотой и производительностью (или между временем программиста и временем пользователя).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75" y="155628"/>
            <a:ext cx="6113417" cy="138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66" y="2447369"/>
            <a:ext cx="3707041" cy="212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951" t="55273" r="28214" b="14420"/>
          <a:stretch/>
        </p:blipFill>
        <p:spPr>
          <a:xfrm>
            <a:off x="574766" y="4889364"/>
            <a:ext cx="5803949" cy="1513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30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5064" y="634086"/>
            <a:ext cx="10363826" cy="39901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	</a:t>
            </a:r>
            <a:r>
              <a:rPr lang="ru-RU" sz="29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формальный язык, предназначенный для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аписи компьютерных </a:t>
            </a:r>
            <a:r>
              <a:rPr lang="ru-RU" sz="2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зык программирования определяет набор лексических, синтаксических и семантических правил, определяющих внешний вид программы и действия, которые выполнит исполнитель (обычно — ЭВМ) под её управлением.</a:t>
            </a:r>
          </a:p>
          <a:p>
            <a:pPr marL="0" indent="0">
              <a:buNone/>
            </a:pPr>
            <a:r>
              <a:rPr lang="ru-RU" sz="2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создания первых программируемых машин человечество придумало более восьми тысяч языков программирования (включая эзотерические, визуальные и игрушечные</a:t>
            </a:r>
            <a:r>
              <a:rPr lang="ru-RU" sz="2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аждый год их число увеличивается. Некоторыми языками умеет пользоваться только небольшое число их собственных разработчиков, другие становятся известны миллионам людей. Профессиональные программисты могут владеть несколькими языками программирования.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4" y="4298903"/>
            <a:ext cx="1636011" cy="1590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924" y="4298903"/>
            <a:ext cx="1444203" cy="1590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277" y="4307612"/>
            <a:ext cx="1601852" cy="1590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428" y="4307610"/>
            <a:ext cx="1703934" cy="1644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129" y="4298903"/>
            <a:ext cx="1640651" cy="1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652" y="165672"/>
            <a:ext cx="10364451" cy="83581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люсы от этой профессии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1" y="1001486"/>
            <a:ext cx="10964091" cy="5503817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b="1" dirty="0" smtClean="0">
                <a:effectLst/>
              </a:rPr>
              <a:t>	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зарплата.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редняя зарплата высококвалифицированного программиста 70-100 тыс. рублей.</a:t>
            </a:r>
            <a:b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остребованность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Рынок труда для программистов растет за счет цифровизации всех сфер общественной жизни.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нлайн-образование, телемедицина, интернет вещей (</a:t>
            </a:r>
            <a:r>
              <a:rPr lang="ru-RU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даже сельское хозяйство не обходится теперь без IT-специалистов.</a:t>
            </a:r>
            <a:b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нтересные 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простор для творчества.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делает программист на работе?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ишет код, тестирует, проверяет на уязвимости, переписывает код.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 не менее, конечный результат кодирования – это рабочая программа с разными целями.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дни программисты создают игры.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ругие программируют роботов.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ретьи делают полезное приложение под Android.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етвертые создают агрегатор, который соберет все билеты мировых авиакомпаний в один сервис для бронирования авиабилетов.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азнообразно, не правда ли?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продукт начинает исправно работать, программист испытывает радость, как персонаж папа Карло, который из деревянного полена выстругал живого мальчика.</a:t>
            </a:r>
            <a:b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6" y="165672"/>
            <a:ext cx="11000177" cy="6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106" y="69669"/>
            <a:ext cx="10364451" cy="925825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люсы от этой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588" y="1236619"/>
            <a:ext cx="11521440" cy="416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удаленной работы и свободный график.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Программисты – это каста людей, к которым не применяют строгих офисных правил.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поддержания креативности и работоспособности им разрешают работать из дома, приходить позже на работу.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вы еще не знаете, лучшие офисы принадлежат именно IT-компаниям. Загляните в Google, Microsoft, Яндекс и Mail.Ru.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арьерный рост в России и за рубежом.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программирования нет географических границ. Во-первых, многие российский специалисты работают удаленно в иностранных проектах.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о-вторых, переехать в "Силиконовую" долину (более точно ее называть "Кремниевой") для IT-профессионала с отличным знанием английского гораздо проще, чем, например, бухгалтеру, юристу или инженеру-строителю, которым придется изучать специфику профессии в конкретной стране.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7" y="1071155"/>
            <a:ext cx="6080759" cy="4053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444" y="1236619"/>
            <a:ext cx="5146765" cy="45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122</TotalTime>
  <Words>55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Индивидуальный проект по теме:  Кто такой программист, зачем он нужен?</vt:lpstr>
      <vt:lpstr>Презентация PowerPoint</vt:lpstr>
      <vt:lpstr>Презентация PowerPoint</vt:lpstr>
      <vt:lpstr>Презентация PowerPoint</vt:lpstr>
      <vt:lpstr>понятие – программирования.</vt:lpstr>
      <vt:lpstr>Презентация PowerPoint</vt:lpstr>
      <vt:lpstr>Презентация PowerPoint</vt:lpstr>
      <vt:lpstr>Плюсы от этой профессии</vt:lpstr>
      <vt:lpstr>Плюсы от этой профессии</vt:lpstr>
      <vt:lpstr>Минусы Этой профессии:</vt:lpstr>
      <vt:lpstr>Где можно отучиться?</vt:lpstr>
      <vt:lpstr>Место работы</vt:lpstr>
      <vt:lpstr>Подведём итоги: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теме:  Кто такой программист? И зачем он нужен</dc:title>
  <dc:creator>Пользователь</dc:creator>
  <cp:lastModifiedBy>Пользователь</cp:lastModifiedBy>
  <cp:revision>11</cp:revision>
  <dcterms:created xsi:type="dcterms:W3CDTF">2022-01-30T18:56:41Z</dcterms:created>
  <dcterms:modified xsi:type="dcterms:W3CDTF">2022-01-30T20:58:42Z</dcterms:modified>
</cp:coreProperties>
</file>