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9" r:id="rId4"/>
    <p:sldId id="258" r:id="rId5"/>
    <p:sldId id="260" r:id="rId6"/>
    <p:sldId id="262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A81D"/>
    <a:srgbClr val="E3DED1"/>
    <a:srgbClr val="455F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4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12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4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12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6E4A2C-1EC7-4EE7-B569-BB219F8F991E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0_3" csCatId="mainScheme" phldr="1"/>
      <dgm:spPr/>
    </dgm:pt>
    <dgm:pt modelId="{DF7B8BA0-2FB8-482A-B04D-DDB26764D4DB}">
      <dgm:prSet phldrT="[Текст]"/>
      <dgm:spPr>
        <a:solidFill>
          <a:schemeClr val="bg2"/>
        </a:solidFill>
        <a:ln>
          <a:solidFill>
            <a:srgbClr val="C5A81D"/>
          </a:solidFill>
        </a:ln>
      </dgm:spPr>
      <dgm:t>
        <a:bodyPr/>
        <a:lstStyle/>
        <a:p>
          <a:r>
            <a:rPr lang="ru-RU" b="1" i="0" dirty="0" smtClean="0">
              <a:solidFill>
                <a:schemeClr val="tx2">
                  <a:lumMod val="75000"/>
                </a:schemeClr>
              </a:solidFill>
            </a:rPr>
            <a:t>Диффенбахия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AD095E01-A019-42BC-900A-29A05C9E9EA3}" type="parTrans" cxnId="{89D8172C-6125-4C51-A608-FD3452446C1C}">
      <dgm:prSet/>
      <dgm:spPr/>
      <dgm:t>
        <a:bodyPr/>
        <a:lstStyle/>
        <a:p>
          <a:endParaRPr lang="ru-RU"/>
        </a:p>
      </dgm:t>
    </dgm:pt>
    <dgm:pt modelId="{60FE2659-2C6E-4A5F-B0AC-A0D6273E6304}" type="sibTrans" cxnId="{89D8172C-6125-4C51-A608-FD3452446C1C}">
      <dgm:prSet/>
      <dgm:spPr/>
      <dgm:t>
        <a:bodyPr/>
        <a:lstStyle/>
        <a:p>
          <a:endParaRPr lang="ru-RU"/>
        </a:p>
      </dgm:t>
    </dgm:pt>
    <dgm:pt modelId="{1B74A9FF-D1D8-4A59-A073-69C358ABE4BA}" type="pres">
      <dgm:prSet presAssocID="{176E4A2C-1EC7-4EE7-B569-BB219F8F991E}" presName="Name0" presStyleCnt="0">
        <dgm:presLayoutVars>
          <dgm:dir/>
          <dgm:resizeHandles val="exact"/>
        </dgm:presLayoutVars>
      </dgm:prSet>
      <dgm:spPr/>
    </dgm:pt>
    <dgm:pt modelId="{D5A4C4BA-CEB7-4AA7-920C-468F2D7BF0C6}" type="pres">
      <dgm:prSet presAssocID="{DF7B8BA0-2FB8-482A-B04D-DDB26764D4DB}" presName="composite" presStyleCnt="0"/>
      <dgm:spPr/>
    </dgm:pt>
    <dgm:pt modelId="{0026EF76-2219-4E62-9946-FC2EC983D3F3}" type="pres">
      <dgm:prSet presAssocID="{DF7B8BA0-2FB8-482A-B04D-DDB26764D4DB}" presName="rect1" presStyleLbl="bgImgPlace1" presStyleIdx="0" presStyleCnt="1" custScaleX="103303" custScaleY="100405" custLinFactNeighborX="3402" custLinFactNeighborY="4438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A7201C19-B3AE-4FF5-9AB4-3460065C6762}" type="pres">
      <dgm:prSet presAssocID="{DF7B8BA0-2FB8-482A-B04D-DDB26764D4DB}" presName="wedgeRectCallout1" presStyleLbl="node1" presStyleIdx="0" presStyleCnt="1" custScaleY="720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BA95C6-51EB-4D99-9608-9AD60562A1BB}" type="presOf" srcId="{DF7B8BA0-2FB8-482A-B04D-DDB26764D4DB}" destId="{A7201C19-B3AE-4FF5-9AB4-3460065C6762}" srcOrd="0" destOrd="0" presId="urn:microsoft.com/office/officeart/2008/layout/BendingPictureCaptionList"/>
    <dgm:cxn modelId="{70A900AA-0A19-4EDF-A56F-223DD7979530}" type="presOf" srcId="{176E4A2C-1EC7-4EE7-B569-BB219F8F991E}" destId="{1B74A9FF-D1D8-4A59-A073-69C358ABE4BA}" srcOrd="0" destOrd="0" presId="urn:microsoft.com/office/officeart/2008/layout/BendingPictureCaptionList"/>
    <dgm:cxn modelId="{89D8172C-6125-4C51-A608-FD3452446C1C}" srcId="{176E4A2C-1EC7-4EE7-B569-BB219F8F991E}" destId="{DF7B8BA0-2FB8-482A-B04D-DDB26764D4DB}" srcOrd="0" destOrd="0" parTransId="{AD095E01-A019-42BC-900A-29A05C9E9EA3}" sibTransId="{60FE2659-2C6E-4A5F-B0AC-A0D6273E6304}"/>
    <dgm:cxn modelId="{79786417-8438-470F-B1C6-320A197BB33D}" type="presParOf" srcId="{1B74A9FF-D1D8-4A59-A073-69C358ABE4BA}" destId="{D5A4C4BA-CEB7-4AA7-920C-468F2D7BF0C6}" srcOrd="0" destOrd="0" presId="urn:microsoft.com/office/officeart/2008/layout/BendingPictureCaptionList"/>
    <dgm:cxn modelId="{9AE6FAF4-4845-4316-A5AB-84FBFC24C2A2}" type="presParOf" srcId="{D5A4C4BA-CEB7-4AA7-920C-468F2D7BF0C6}" destId="{0026EF76-2219-4E62-9946-FC2EC983D3F3}" srcOrd="0" destOrd="0" presId="urn:microsoft.com/office/officeart/2008/layout/BendingPictureCaptionList"/>
    <dgm:cxn modelId="{A5085637-F793-4DA8-9CF5-6901A8D102EC}" type="presParOf" srcId="{D5A4C4BA-CEB7-4AA7-920C-468F2D7BF0C6}" destId="{A7201C19-B3AE-4FF5-9AB4-3460065C6762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6E4A2C-1EC7-4EE7-B569-BB219F8F991E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0_3" csCatId="mainScheme" phldr="1"/>
      <dgm:spPr/>
    </dgm:pt>
    <dgm:pt modelId="{DF7B8BA0-2FB8-482A-B04D-DDB26764D4DB}">
      <dgm:prSet phldrT="[Текст]"/>
      <dgm:spPr>
        <a:solidFill>
          <a:schemeClr val="bg2"/>
        </a:solidFill>
        <a:ln>
          <a:solidFill>
            <a:srgbClr val="C5A81D"/>
          </a:solidFill>
        </a:ln>
      </dgm:spPr>
      <dgm:t>
        <a:bodyPr/>
        <a:lstStyle/>
        <a:p>
          <a:r>
            <a:rPr lang="ru-RU" b="1" i="0" dirty="0" smtClean="0">
              <a:solidFill>
                <a:schemeClr val="tx2">
                  <a:lumMod val="75000"/>
                </a:schemeClr>
              </a:solidFill>
            </a:rPr>
            <a:t>Монстера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AD095E01-A019-42BC-900A-29A05C9E9EA3}" type="parTrans" cxnId="{89D8172C-6125-4C51-A608-FD3452446C1C}">
      <dgm:prSet/>
      <dgm:spPr/>
      <dgm:t>
        <a:bodyPr/>
        <a:lstStyle/>
        <a:p>
          <a:endParaRPr lang="ru-RU"/>
        </a:p>
      </dgm:t>
    </dgm:pt>
    <dgm:pt modelId="{60FE2659-2C6E-4A5F-B0AC-A0D6273E6304}" type="sibTrans" cxnId="{89D8172C-6125-4C51-A608-FD3452446C1C}">
      <dgm:prSet/>
      <dgm:spPr/>
      <dgm:t>
        <a:bodyPr/>
        <a:lstStyle/>
        <a:p>
          <a:endParaRPr lang="ru-RU"/>
        </a:p>
      </dgm:t>
    </dgm:pt>
    <dgm:pt modelId="{1B74A9FF-D1D8-4A59-A073-69C358ABE4BA}" type="pres">
      <dgm:prSet presAssocID="{176E4A2C-1EC7-4EE7-B569-BB219F8F991E}" presName="Name0" presStyleCnt="0">
        <dgm:presLayoutVars>
          <dgm:dir/>
          <dgm:resizeHandles val="exact"/>
        </dgm:presLayoutVars>
      </dgm:prSet>
      <dgm:spPr/>
    </dgm:pt>
    <dgm:pt modelId="{D5A4C4BA-CEB7-4AA7-920C-468F2D7BF0C6}" type="pres">
      <dgm:prSet presAssocID="{DF7B8BA0-2FB8-482A-B04D-DDB26764D4DB}" presName="composite" presStyleCnt="0"/>
      <dgm:spPr/>
    </dgm:pt>
    <dgm:pt modelId="{0026EF76-2219-4E62-9946-FC2EC983D3F3}" type="pres">
      <dgm:prSet presAssocID="{DF7B8BA0-2FB8-482A-B04D-DDB26764D4DB}" presName="rect1" presStyleLbl="bgImgPlace1" presStyleIdx="0" presStyleCnt="1" custScaleX="103303" custScaleY="100405" custLinFactNeighborX="2161" custLinFactNeighborY="4438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A7201C19-B3AE-4FF5-9AB4-3460065C6762}" type="pres">
      <dgm:prSet presAssocID="{DF7B8BA0-2FB8-482A-B04D-DDB26764D4DB}" presName="wedgeRectCallout1" presStyleLbl="node1" presStyleIdx="0" presStyleCnt="1" custScaleY="720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BA95C6-51EB-4D99-9608-9AD60562A1BB}" type="presOf" srcId="{DF7B8BA0-2FB8-482A-B04D-DDB26764D4DB}" destId="{A7201C19-B3AE-4FF5-9AB4-3460065C6762}" srcOrd="0" destOrd="0" presId="urn:microsoft.com/office/officeart/2008/layout/BendingPictureCaptionList"/>
    <dgm:cxn modelId="{70A900AA-0A19-4EDF-A56F-223DD7979530}" type="presOf" srcId="{176E4A2C-1EC7-4EE7-B569-BB219F8F991E}" destId="{1B74A9FF-D1D8-4A59-A073-69C358ABE4BA}" srcOrd="0" destOrd="0" presId="urn:microsoft.com/office/officeart/2008/layout/BendingPictureCaptionList"/>
    <dgm:cxn modelId="{89D8172C-6125-4C51-A608-FD3452446C1C}" srcId="{176E4A2C-1EC7-4EE7-B569-BB219F8F991E}" destId="{DF7B8BA0-2FB8-482A-B04D-DDB26764D4DB}" srcOrd="0" destOrd="0" parTransId="{AD095E01-A019-42BC-900A-29A05C9E9EA3}" sibTransId="{60FE2659-2C6E-4A5F-B0AC-A0D6273E6304}"/>
    <dgm:cxn modelId="{79786417-8438-470F-B1C6-320A197BB33D}" type="presParOf" srcId="{1B74A9FF-D1D8-4A59-A073-69C358ABE4BA}" destId="{D5A4C4BA-CEB7-4AA7-920C-468F2D7BF0C6}" srcOrd="0" destOrd="0" presId="urn:microsoft.com/office/officeart/2008/layout/BendingPictureCaptionList"/>
    <dgm:cxn modelId="{9AE6FAF4-4845-4316-A5AB-84FBFC24C2A2}" type="presParOf" srcId="{D5A4C4BA-CEB7-4AA7-920C-468F2D7BF0C6}" destId="{0026EF76-2219-4E62-9946-FC2EC983D3F3}" srcOrd="0" destOrd="0" presId="urn:microsoft.com/office/officeart/2008/layout/BendingPictureCaptionList"/>
    <dgm:cxn modelId="{A5085637-F793-4DA8-9CF5-6901A8D102EC}" type="presParOf" srcId="{D5A4C4BA-CEB7-4AA7-920C-468F2D7BF0C6}" destId="{A7201C19-B3AE-4FF5-9AB4-3460065C6762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6E4A2C-1EC7-4EE7-B569-BB219F8F991E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0_3" csCatId="mainScheme" phldr="1"/>
      <dgm:spPr/>
    </dgm:pt>
    <dgm:pt modelId="{DF7B8BA0-2FB8-482A-B04D-DDB26764D4DB}">
      <dgm:prSet phldrT="[Текст]"/>
      <dgm:spPr>
        <a:solidFill>
          <a:schemeClr val="bg2"/>
        </a:solidFill>
        <a:ln>
          <a:solidFill>
            <a:srgbClr val="C5A81D"/>
          </a:solidFill>
        </a:ln>
      </dgm:spPr>
      <dgm:t>
        <a:bodyPr/>
        <a:lstStyle/>
        <a:p>
          <a:r>
            <a:rPr lang="ru-RU" b="1" i="0" dirty="0" err="1" smtClean="0">
              <a:solidFill>
                <a:schemeClr val="tx2">
                  <a:lumMod val="75000"/>
                </a:schemeClr>
              </a:solidFill>
            </a:rPr>
            <a:t>Зигокактус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AD095E01-A019-42BC-900A-29A05C9E9EA3}" type="parTrans" cxnId="{89D8172C-6125-4C51-A608-FD3452446C1C}">
      <dgm:prSet/>
      <dgm:spPr/>
      <dgm:t>
        <a:bodyPr/>
        <a:lstStyle/>
        <a:p>
          <a:endParaRPr lang="ru-RU"/>
        </a:p>
      </dgm:t>
    </dgm:pt>
    <dgm:pt modelId="{60FE2659-2C6E-4A5F-B0AC-A0D6273E6304}" type="sibTrans" cxnId="{89D8172C-6125-4C51-A608-FD3452446C1C}">
      <dgm:prSet/>
      <dgm:spPr/>
      <dgm:t>
        <a:bodyPr/>
        <a:lstStyle/>
        <a:p>
          <a:endParaRPr lang="ru-RU"/>
        </a:p>
      </dgm:t>
    </dgm:pt>
    <dgm:pt modelId="{1B74A9FF-D1D8-4A59-A073-69C358ABE4BA}" type="pres">
      <dgm:prSet presAssocID="{176E4A2C-1EC7-4EE7-B569-BB219F8F991E}" presName="Name0" presStyleCnt="0">
        <dgm:presLayoutVars>
          <dgm:dir/>
          <dgm:resizeHandles val="exact"/>
        </dgm:presLayoutVars>
      </dgm:prSet>
      <dgm:spPr/>
    </dgm:pt>
    <dgm:pt modelId="{D5A4C4BA-CEB7-4AA7-920C-468F2D7BF0C6}" type="pres">
      <dgm:prSet presAssocID="{DF7B8BA0-2FB8-482A-B04D-DDB26764D4DB}" presName="composite" presStyleCnt="0"/>
      <dgm:spPr/>
    </dgm:pt>
    <dgm:pt modelId="{0026EF76-2219-4E62-9946-FC2EC983D3F3}" type="pres">
      <dgm:prSet presAssocID="{DF7B8BA0-2FB8-482A-B04D-DDB26764D4DB}" presName="rect1" presStyleLbl="bgImgPlace1" presStyleIdx="0" presStyleCnt="1" custScaleX="103303" custScaleY="100405" custLinFactNeighborX="3402" custLinFactNeighborY="443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A7201C19-B3AE-4FF5-9AB4-3460065C6762}" type="pres">
      <dgm:prSet presAssocID="{DF7B8BA0-2FB8-482A-B04D-DDB26764D4DB}" presName="wedgeRectCallout1" presStyleLbl="node1" presStyleIdx="0" presStyleCnt="1" custScaleY="720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BA95C6-51EB-4D99-9608-9AD60562A1BB}" type="presOf" srcId="{DF7B8BA0-2FB8-482A-B04D-DDB26764D4DB}" destId="{A7201C19-B3AE-4FF5-9AB4-3460065C6762}" srcOrd="0" destOrd="0" presId="urn:microsoft.com/office/officeart/2008/layout/BendingPictureCaptionList"/>
    <dgm:cxn modelId="{70A900AA-0A19-4EDF-A56F-223DD7979530}" type="presOf" srcId="{176E4A2C-1EC7-4EE7-B569-BB219F8F991E}" destId="{1B74A9FF-D1D8-4A59-A073-69C358ABE4BA}" srcOrd="0" destOrd="0" presId="urn:microsoft.com/office/officeart/2008/layout/BendingPictureCaptionList"/>
    <dgm:cxn modelId="{89D8172C-6125-4C51-A608-FD3452446C1C}" srcId="{176E4A2C-1EC7-4EE7-B569-BB219F8F991E}" destId="{DF7B8BA0-2FB8-482A-B04D-DDB26764D4DB}" srcOrd="0" destOrd="0" parTransId="{AD095E01-A019-42BC-900A-29A05C9E9EA3}" sibTransId="{60FE2659-2C6E-4A5F-B0AC-A0D6273E6304}"/>
    <dgm:cxn modelId="{79786417-8438-470F-B1C6-320A197BB33D}" type="presParOf" srcId="{1B74A9FF-D1D8-4A59-A073-69C358ABE4BA}" destId="{D5A4C4BA-CEB7-4AA7-920C-468F2D7BF0C6}" srcOrd="0" destOrd="0" presId="urn:microsoft.com/office/officeart/2008/layout/BendingPictureCaptionList"/>
    <dgm:cxn modelId="{9AE6FAF4-4845-4316-A5AB-84FBFC24C2A2}" type="presParOf" srcId="{D5A4C4BA-CEB7-4AA7-920C-468F2D7BF0C6}" destId="{0026EF76-2219-4E62-9946-FC2EC983D3F3}" srcOrd="0" destOrd="0" presId="urn:microsoft.com/office/officeart/2008/layout/BendingPictureCaptionList"/>
    <dgm:cxn modelId="{A5085637-F793-4DA8-9CF5-6901A8D102EC}" type="presParOf" srcId="{D5A4C4BA-CEB7-4AA7-920C-468F2D7BF0C6}" destId="{A7201C19-B3AE-4FF5-9AB4-3460065C6762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6E4A2C-1EC7-4EE7-B569-BB219F8F991E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0_3" csCatId="mainScheme" phldr="1"/>
      <dgm:spPr/>
    </dgm:pt>
    <dgm:pt modelId="{DF7B8BA0-2FB8-482A-B04D-DDB26764D4DB}">
      <dgm:prSet phldrT="[Текст]"/>
      <dgm:spPr>
        <a:solidFill>
          <a:schemeClr val="bg2"/>
        </a:solidFill>
        <a:ln>
          <a:solidFill>
            <a:srgbClr val="C5A81D"/>
          </a:solidFill>
        </a:ln>
      </dgm:spPr>
      <dgm:t>
        <a:bodyPr/>
        <a:lstStyle/>
        <a:p>
          <a:r>
            <a:rPr lang="ru-RU" b="1" i="0" dirty="0" smtClean="0">
              <a:solidFill>
                <a:schemeClr val="tx2">
                  <a:lumMod val="75000"/>
                </a:schemeClr>
              </a:solidFill>
            </a:rPr>
            <a:t>Глоксиния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AD095E01-A019-42BC-900A-29A05C9E9EA3}" type="parTrans" cxnId="{89D8172C-6125-4C51-A608-FD3452446C1C}">
      <dgm:prSet/>
      <dgm:spPr/>
      <dgm:t>
        <a:bodyPr/>
        <a:lstStyle/>
        <a:p>
          <a:endParaRPr lang="ru-RU"/>
        </a:p>
      </dgm:t>
    </dgm:pt>
    <dgm:pt modelId="{60FE2659-2C6E-4A5F-B0AC-A0D6273E6304}" type="sibTrans" cxnId="{89D8172C-6125-4C51-A608-FD3452446C1C}">
      <dgm:prSet/>
      <dgm:spPr/>
      <dgm:t>
        <a:bodyPr/>
        <a:lstStyle/>
        <a:p>
          <a:endParaRPr lang="ru-RU"/>
        </a:p>
      </dgm:t>
    </dgm:pt>
    <dgm:pt modelId="{1B74A9FF-D1D8-4A59-A073-69C358ABE4BA}" type="pres">
      <dgm:prSet presAssocID="{176E4A2C-1EC7-4EE7-B569-BB219F8F991E}" presName="Name0" presStyleCnt="0">
        <dgm:presLayoutVars>
          <dgm:dir/>
          <dgm:resizeHandles val="exact"/>
        </dgm:presLayoutVars>
      </dgm:prSet>
      <dgm:spPr/>
    </dgm:pt>
    <dgm:pt modelId="{D5A4C4BA-CEB7-4AA7-920C-468F2D7BF0C6}" type="pres">
      <dgm:prSet presAssocID="{DF7B8BA0-2FB8-482A-B04D-DDB26764D4DB}" presName="composite" presStyleCnt="0"/>
      <dgm:spPr/>
    </dgm:pt>
    <dgm:pt modelId="{0026EF76-2219-4E62-9946-FC2EC983D3F3}" type="pres">
      <dgm:prSet presAssocID="{DF7B8BA0-2FB8-482A-B04D-DDB26764D4DB}" presName="rect1" presStyleLbl="bgImgPlace1" presStyleIdx="0" presStyleCnt="1" custScaleX="103303" custScaleY="100405" custLinFactNeighborX="3402" custLinFactNeighborY="4438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A7201C19-B3AE-4FF5-9AB4-3460065C6762}" type="pres">
      <dgm:prSet presAssocID="{DF7B8BA0-2FB8-482A-B04D-DDB26764D4DB}" presName="wedgeRectCallout1" presStyleLbl="node1" presStyleIdx="0" presStyleCnt="1" custScaleY="720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BA95C6-51EB-4D99-9608-9AD60562A1BB}" type="presOf" srcId="{DF7B8BA0-2FB8-482A-B04D-DDB26764D4DB}" destId="{A7201C19-B3AE-4FF5-9AB4-3460065C6762}" srcOrd="0" destOrd="0" presId="urn:microsoft.com/office/officeart/2008/layout/BendingPictureCaptionList"/>
    <dgm:cxn modelId="{70A900AA-0A19-4EDF-A56F-223DD7979530}" type="presOf" srcId="{176E4A2C-1EC7-4EE7-B569-BB219F8F991E}" destId="{1B74A9FF-D1D8-4A59-A073-69C358ABE4BA}" srcOrd="0" destOrd="0" presId="urn:microsoft.com/office/officeart/2008/layout/BendingPictureCaptionList"/>
    <dgm:cxn modelId="{89D8172C-6125-4C51-A608-FD3452446C1C}" srcId="{176E4A2C-1EC7-4EE7-B569-BB219F8F991E}" destId="{DF7B8BA0-2FB8-482A-B04D-DDB26764D4DB}" srcOrd="0" destOrd="0" parTransId="{AD095E01-A019-42BC-900A-29A05C9E9EA3}" sibTransId="{60FE2659-2C6E-4A5F-B0AC-A0D6273E6304}"/>
    <dgm:cxn modelId="{79786417-8438-470F-B1C6-320A197BB33D}" type="presParOf" srcId="{1B74A9FF-D1D8-4A59-A073-69C358ABE4BA}" destId="{D5A4C4BA-CEB7-4AA7-920C-468F2D7BF0C6}" srcOrd="0" destOrd="0" presId="urn:microsoft.com/office/officeart/2008/layout/BendingPictureCaptionList"/>
    <dgm:cxn modelId="{9AE6FAF4-4845-4316-A5AB-84FBFC24C2A2}" type="presParOf" srcId="{D5A4C4BA-CEB7-4AA7-920C-468F2D7BF0C6}" destId="{0026EF76-2219-4E62-9946-FC2EC983D3F3}" srcOrd="0" destOrd="0" presId="urn:microsoft.com/office/officeart/2008/layout/BendingPictureCaptionList"/>
    <dgm:cxn modelId="{A5085637-F793-4DA8-9CF5-6901A8D102EC}" type="presParOf" srcId="{D5A4C4BA-CEB7-4AA7-920C-468F2D7BF0C6}" destId="{A7201C19-B3AE-4FF5-9AB4-3460065C6762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6E4A2C-1EC7-4EE7-B569-BB219F8F991E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0_3" csCatId="mainScheme" phldr="1"/>
      <dgm:spPr/>
    </dgm:pt>
    <dgm:pt modelId="{DF7B8BA0-2FB8-482A-B04D-DDB26764D4DB}">
      <dgm:prSet phldrT="[Текст]"/>
      <dgm:spPr>
        <a:solidFill>
          <a:schemeClr val="bg2"/>
        </a:solidFill>
        <a:ln>
          <a:solidFill>
            <a:srgbClr val="C5A81D"/>
          </a:solidFill>
        </a:ln>
      </dgm:spPr>
      <dgm:t>
        <a:bodyPr/>
        <a:lstStyle/>
        <a:p>
          <a:r>
            <a:rPr lang="ru-RU" b="1" i="0" dirty="0" smtClean="0">
              <a:solidFill>
                <a:schemeClr val="tx2">
                  <a:lumMod val="75000"/>
                </a:schemeClr>
              </a:solidFill>
            </a:rPr>
            <a:t>Бегония королевская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AD095E01-A019-42BC-900A-29A05C9E9EA3}" type="parTrans" cxnId="{89D8172C-6125-4C51-A608-FD3452446C1C}">
      <dgm:prSet/>
      <dgm:spPr/>
      <dgm:t>
        <a:bodyPr/>
        <a:lstStyle/>
        <a:p>
          <a:endParaRPr lang="ru-RU"/>
        </a:p>
      </dgm:t>
    </dgm:pt>
    <dgm:pt modelId="{60FE2659-2C6E-4A5F-B0AC-A0D6273E6304}" type="sibTrans" cxnId="{89D8172C-6125-4C51-A608-FD3452446C1C}">
      <dgm:prSet/>
      <dgm:spPr/>
      <dgm:t>
        <a:bodyPr/>
        <a:lstStyle/>
        <a:p>
          <a:endParaRPr lang="ru-RU"/>
        </a:p>
      </dgm:t>
    </dgm:pt>
    <dgm:pt modelId="{1B74A9FF-D1D8-4A59-A073-69C358ABE4BA}" type="pres">
      <dgm:prSet presAssocID="{176E4A2C-1EC7-4EE7-B569-BB219F8F991E}" presName="Name0" presStyleCnt="0">
        <dgm:presLayoutVars>
          <dgm:dir/>
          <dgm:resizeHandles val="exact"/>
        </dgm:presLayoutVars>
      </dgm:prSet>
      <dgm:spPr/>
    </dgm:pt>
    <dgm:pt modelId="{D5A4C4BA-CEB7-4AA7-920C-468F2D7BF0C6}" type="pres">
      <dgm:prSet presAssocID="{DF7B8BA0-2FB8-482A-B04D-DDB26764D4DB}" presName="composite" presStyleCnt="0"/>
      <dgm:spPr/>
    </dgm:pt>
    <dgm:pt modelId="{0026EF76-2219-4E62-9946-FC2EC983D3F3}" type="pres">
      <dgm:prSet presAssocID="{DF7B8BA0-2FB8-482A-B04D-DDB26764D4DB}" presName="rect1" presStyleLbl="bgImgPlace1" presStyleIdx="0" presStyleCnt="1" custScaleX="103303" custScaleY="100405" custLinFactNeighborX="3402" custLinFactNeighborY="443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A7201C19-B3AE-4FF5-9AB4-3460065C6762}" type="pres">
      <dgm:prSet presAssocID="{DF7B8BA0-2FB8-482A-B04D-DDB26764D4DB}" presName="wedgeRectCallout1" presStyleLbl="node1" presStyleIdx="0" presStyleCnt="1" custScaleY="720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BA95C6-51EB-4D99-9608-9AD60562A1BB}" type="presOf" srcId="{DF7B8BA0-2FB8-482A-B04D-DDB26764D4DB}" destId="{A7201C19-B3AE-4FF5-9AB4-3460065C6762}" srcOrd="0" destOrd="0" presId="urn:microsoft.com/office/officeart/2008/layout/BendingPictureCaptionList"/>
    <dgm:cxn modelId="{70A900AA-0A19-4EDF-A56F-223DD7979530}" type="presOf" srcId="{176E4A2C-1EC7-4EE7-B569-BB219F8F991E}" destId="{1B74A9FF-D1D8-4A59-A073-69C358ABE4BA}" srcOrd="0" destOrd="0" presId="urn:microsoft.com/office/officeart/2008/layout/BendingPictureCaptionList"/>
    <dgm:cxn modelId="{89D8172C-6125-4C51-A608-FD3452446C1C}" srcId="{176E4A2C-1EC7-4EE7-B569-BB219F8F991E}" destId="{DF7B8BA0-2FB8-482A-B04D-DDB26764D4DB}" srcOrd="0" destOrd="0" parTransId="{AD095E01-A019-42BC-900A-29A05C9E9EA3}" sibTransId="{60FE2659-2C6E-4A5F-B0AC-A0D6273E6304}"/>
    <dgm:cxn modelId="{79786417-8438-470F-B1C6-320A197BB33D}" type="presParOf" srcId="{1B74A9FF-D1D8-4A59-A073-69C358ABE4BA}" destId="{D5A4C4BA-CEB7-4AA7-920C-468F2D7BF0C6}" srcOrd="0" destOrd="0" presId="urn:microsoft.com/office/officeart/2008/layout/BendingPictureCaptionList"/>
    <dgm:cxn modelId="{9AE6FAF4-4845-4316-A5AB-84FBFC24C2A2}" type="presParOf" srcId="{D5A4C4BA-CEB7-4AA7-920C-468F2D7BF0C6}" destId="{0026EF76-2219-4E62-9946-FC2EC983D3F3}" srcOrd="0" destOrd="0" presId="urn:microsoft.com/office/officeart/2008/layout/BendingPictureCaptionList"/>
    <dgm:cxn modelId="{A5085637-F793-4DA8-9CF5-6901A8D102EC}" type="presParOf" srcId="{D5A4C4BA-CEB7-4AA7-920C-468F2D7BF0C6}" destId="{A7201C19-B3AE-4FF5-9AB4-3460065C6762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6EF76-2219-4E62-9946-FC2EC983D3F3}">
      <dsp:nvSpPr>
        <dsp:cNvPr id="0" name=""/>
        <dsp:cNvSpPr/>
      </dsp:nvSpPr>
      <dsp:spPr>
        <a:xfrm>
          <a:off x="406634" y="79184"/>
          <a:ext cx="2302483" cy="179031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201C19-B3AE-4FF5-9AB4-3460065C6762}">
      <dsp:nvSpPr>
        <dsp:cNvPr id="0" name=""/>
        <dsp:cNvSpPr/>
      </dsp:nvSpPr>
      <dsp:spPr>
        <a:xfrm>
          <a:off x="568215" y="1695696"/>
          <a:ext cx="1983689" cy="44957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bg2"/>
        </a:solidFill>
        <a:ln w="34925" cap="flat" cmpd="sng" algn="in">
          <a:solidFill>
            <a:srgbClr val="C5A81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0" kern="1200" dirty="0" smtClean="0">
              <a:solidFill>
                <a:schemeClr val="tx2">
                  <a:lumMod val="75000"/>
                </a:schemeClr>
              </a:solidFill>
            </a:rPr>
            <a:t>Диффенбахия</a:t>
          </a:r>
          <a:endParaRPr lang="ru-RU" sz="21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68215" y="1695696"/>
        <a:ext cx="1983689" cy="4495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6EF76-2219-4E62-9946-FC2EC983D3F3}">
      <dsp:nvSpPr>
        <dsp:cNvPr id="0" name=""/>
        <dsp:cNvSpPr/>
      </dsp:nvSpPr>
      <dsp:spPr>
        <a:xfrm>
          <a:off x="378973" y="79184"/>
          <a:ext cx="2302483" cy="179031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201C19-B3AE-4FF5-9AB4-3460065C6762}">
      <dsp:nvSpPr>
        <dsp:cNvPr id="0" name=""/>
        <dsp:cNvSpPr/>
      </dsp:nvSpPr>
      <dsp:spPr>
        <a:xfrm>
          <a:off x="568215" y="1695696"/>
          <a:ext cx="1983689" cy="44957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bg2"/>
        </a:solidFill>
        <a:ln w="34925" cap="flat" cmpd="sng" algn="in">
          <a:solidFill>
            <a:srgbClr val="C5A81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0" kern="1200" dirty="0" smtClean="0">
              <a:solidFill>
                <a:schemeClr val="tx2">
                  <a:lumMod val="75000"/>
                </a:schemeClr>
              </a:solidFill>
            </a:rPr>
            <a:t>Монстера</a:t>
          </a:r>
          <a:endParaRPr lang="ru-RU" sz="21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68215" y="1695696"/>
        <a:ext cx="1983689" cy="4495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6EF76-2219-4E62-9946-FC2EC983D3F3}">
      <dsp:nvSpPr>
        <dsp:cNvPr id="0" name=""/>
        <dsp:cNvSpPr/>
      </dsp:nvSpPr>
      <dsp:spPr>
        <a:xfrm>
          <a:off x="406634" y="79184"/>
          <a:ext cx="2302483" cy="179031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201C19-B3AE-4FF5-9AB4-3460065C6762}">
      <dsp:nvSpPr>
        <dsp:cNvPr id="0" name=""/>
        <dsp:cNvSpPr/>
      </dsp:nvSpPr>
      <dsp:spPr>
        <a:xfrm>
          <a:off x="568215" y="1695696"/>
          <a:ext cx="1983689" cy="44957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bg2"/>
        </a:solidFill>
        <a:ln w="34925" cap="flat" cmpd="sng" algn="in">
          <a:solidFill>
            <a:srgbClr val="C5A81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0" kern="1200" dirty="0" err="1" smtClean="0">
              <a:solidFill>
                <a:schemeClr val="tx2">
                  <a:lumMod val="75000"/>
                </a:schemeClr>
              </a:solidFill>
            </a:rPr>
            <a:t>Зигокактус</a:t>
          </a:r>
          <a:endParaRPr lang="ru-RU" sz="21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68215" y="1695696"/>
        <a:ext cx="1983689" cy="4495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6EF76-2219-4E62-9946-FC2EC983D3F3}">
      <dsp:nvSpPr>
        <dsp:cNvPr id="0" name=""/>
        <dsp:cNvSpPr/>
      </dsp:nvSpPr>
      <dsp:spPr>
        <a:xfrm>
          <a:off x="406634" y="79184"/>
          <a:ext cx="2302483" cy="17903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201C19-B3AE-4FF5-9AB4-3460065C6762}">
      <dsp:nvSpPr>
        <dsp:cNvPr id="0" name=""/>
        <dsp:cNvSpPr/>
      </dsp:nvSpPr>
      <dsp:spPr>
        <a:xfrm>
          <a:off x="568215" y="1695696"/>
          <a:ext cx="1983689" cy="44957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bg2"/>
        </a:solidFill>
        <a:ln w="34925" cap="flat" cmpd="sng" algn="in">
          <a:solidFill>
            <a:srgbClr val="C5A81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0" kern="1200" dirty="0" smtClean="0">
              <a:solidFill>
                <a:schemeClr val="tx2">
                  <a:lumMod val="75000"/>
                </a:schemeClr>
              </a:solidFill>
            </a:rPr>
            <a:t>Глоксиния</a:t>
          </a:r>
          <a:endParaRPr lang="ru-RU" sz="21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68215" y="1695696"/>
        <a:ext cx="1983689" cy="4495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6EF76-2219-4E62-9946-FC2EC983D3F3}">
      <dsp:nvSpPr>
        <dsp:cNvPr id="0" name=""/>
        <dsp:cNvSpPr/>
      </dsp:nvSpPr>
      <dsp:spPr>
        <a:xfrm>
          <a:off x="406634" y="79184"/>
          <a:ext cx="2302483" cy="179031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201C19-B3AE-4FF5-9AB4-3460065C6762}">
      <dsp:nvSpPr>
        <dsp:cNvPr id="0" name=""/>
        <dsp:cNvSpPr/>
      </dsp:nvSpPr>
      <dsp:spPr>
        <a:xfrm>
          <a:off x="568215" y="1695696"/>
          <a:ext cx="1983689" cy="44957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bg2"/>
        </a:solidFill>
        <a:ln w="34925" cap="flat" cmpd="sng" algn="in">
          <a:solidFill>
            <a:srgbClr val="C5A81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0" kern="1200" dirty="0" smtClean="0">
              <a:solidFill>
                <a:schemeClr val="tx2">
                  <a:lumMod val="75000"/>
                </a:schemeClr>
              </a:solidFill>
            </a:rPr>
            <a:t>Бегония королевская</a:t>
          </a:r>
          <a:endParaRPr lang="ru-RU" sz="15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68215" y="1695696"/>
        <a:ext cx="1983689" cy="4495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2562D-7265-4B6D-ADA9-97AD1BE35FBB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60A9-AB90-4551-981B-30048A33B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150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860A9-AB90-4551-981B-30048A33B15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228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042EA5C-CC8F-40A2-B6FF-58DE19C839B4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2191A46-3A84-4F6B-AA79-130899DBC1B7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859939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EA5C-CC8F-40A2-B6FF-58DE19C839B4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91A46-3A84-4F6B-AA79-130899DBC1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844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EA5C-CC8F-40A2-B6FF-58DE19C839B4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91A46-3A84-4F6B-AA79-130899DBC1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116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EA5C-CC8F-40A2-B6FF-58DE19C839B4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91A46-3A84-4F6B-AA79-130899DBC1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826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42EA5C-CC8F-40A2-B6FF-58DE19C839B4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2191A46-3A84-4F6B-AA79-130899DBC1B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58422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EA5C-CC8F-40A2-B6FF-58DE19C839B4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91A46-3A84-4F6B-AA79-130899DBC1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559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EA5C-CC8F-40A2-B6FF-58DE19C839B4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91A46-3A84-4F6B-AA79-130899DBC1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25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EA5C-CC8F-40A2-B6FF-58DE19C839B4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91A46-3A84-4F6B-AA79-130899DBC1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624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EA5C-CC8F-40A2-B6FF-58DE19C839B4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91A46-3A84-4F6B-AA79-130899DBC1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027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42EA5C-CC8F-40A2-B6FF-58DE19C839B4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2191A46-3A84-4F6B-AA79-130899DBC1B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13510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42EA5C-CC8F-40A2-B6FF-58DE19C839B4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2191A46-3A84-4F6B-AA79-130899DBC1B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73535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0042EA5C-CC8F-40A2-B6FF-58DE19C839B4}" type="datetimeFigureOut">
              <a:rPr lang="ru-RU" smtClean="0"/>
              <a:t>30.01.2022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12191A46-3A84-4F6B-AA79-130899DBC1B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20929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86930" y="-24504"/>
            <a:ext cx="8361229" cy="2098226"/>
          </a:xfrm>
        </p:spPr>
        <p:txBody>
          <a:bodyPr/>
          <a:lstStyle/>
          <a:p>
            <a:r>
              <a:rPr lang="ru-RU" sz="6000" dirty="0" smtClean="0"/>
              <a:t>Комнатные растения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44732" y="5011355"/>
            <a:ext cx="6831673" cy="1086237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Подготовила: студентка ППК СГТУ им. Гагарина Ю.А.</a:t>
            </a:r>
          </a:p>
          <a:p>
            <a:r>
              <a:rPr lang="ru-RU" sz="2000" dirty="0" smtClean="0"/>
              <a:t>Ларина Анна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62"/>
                    </a14:imgEffect>
                    <a14:imgEffect>
                      <a14:saturation sat="97000"/>
                    </a14:imgEffect>
                    <a14:imgEffect>
                      <a14:brightnessContrast bright="-5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31411"/>
          <a:stretch/>
        </p:blipFill>
        <p:spPr>
          <a:xfrm>
            <a:off x="3442523" y="2073722"/>
            <a:ext cx="5236093" cy="280600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422529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141" y="158361"/>
            <a:ext cx="10102267" cy="1222032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/>
              <a:t>террариум</a:t>
            </a:r>
            <a:endParaRPr lang="ru-RU" sz="6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6132" y="1589625"/>
            <a:ext cx="4967655" cy="1542635"/>
          </a:xfrm>
          <a:solidFill>
            <a:srgbClr val="E3DED1"/>
          </a:solidFill>
          <a:ln w="38100">
            <a:solidFill>
              <a:srgbClr val="C5A81D"/>
            </a:solidFill>
          </a:ln>
          <a:effectLst>
            <a:softEdge rad="0"/>
          </a:effectLst>
        </p:spPr>
        <p:txBody>
          <a:bodyPr>
            <a:normAutofit/>
          </a:bodyPr>
          <a:lstStyle/>
          <a:p>
            <a:pPr algn="ctr"/>
            <a:r>
              <a:rPr lang="ru-RU" sz="5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bg2">
                    <a:lumMod val="75000"/>
                  </a:schemeClr>
                </a:solidFill>
              </a:rPr>
              <a:t>– э</a:t>
            </a:r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</a:rPr>
              <a:t>то </a:t>
            </a:r>
            <a:r>
              <a:rPr lang="ru-RU" sz="2000" b="1" dirty="0">
                <a:solidFill>
                  <a:schemeClr val="bg2">
                    <a:lumMod val="75000"/>
                  </a:schemeClr>
                </a:solidFill>
              </a:rPr>
              <a:t>сосуд из стекла или пластика, внутри которого посажены растения. Отверстия такого сосуда заужено или закрыто прозрачным материалом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63" y="2271108"/>
            <a:ext cx="2215345" cy="30289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910" y="3436742"/>
            <a:ext cx="2038019" cy="25475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50" y="3449150"/>
            <a:ext cx="2028093" cy="25351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887" y="1589625"/>
            <a:ext cx="2158379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7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611" y="404446"/>
            <a:ext cx="9612971" cy="2123074"/>
          </a:xfrm>
        </p:spPr>
        <p:txBody>
          <a:bodyPr>
            <a:noAutofit/>
          </a:bodyPr>
          <a:lstStyle/>
          <a:p>
            <a:pPr algn="just"/>
            <a:r>
              <a:rPr lang="ru-RU" sz="3200" b="1" dirty="0" smtClean="0">
                <a:solidFill>
                  <a:srgbClr val="C5A81D"/>
                </a:solidFill>
              </a:rPr>
              <a:t>Комнатные растения </a:t>
            </a:r>
            <a:r>
              <a:rPr lang="ru-RU" sz="2800" dirty="0"/>
              <a:t>— растения, выращиваемые в жилых, общественных и производственных помещениях для декоративного оформления и улучшения их санитарного состояния. В комнатную культуру растений введено 3200 видов.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4000"/>
                    </a14:imgEffect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629" y="2635493"/>
            <a:ext cx="4852621" cy="33410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7"/>
          <a:stretch/>
        </p:blipFill>
        <p:spPr>
          <a:xfrm>
            <a:off x="6913071" y="2743200"/>
            <a:ext cx="33909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72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5713" y="342901"/>
            <a:ext cx="9601200" cy="1485900"/>
          </a:xfrm>
        </p:spPr>
        <p:txBody>
          <a:bodyPr/>
          <a:lstStyle/>
          <a:p>
            <a:pPr algn="ctr"/>
            <a:r>
              <a:rPr lang="ru-RU" b="1" dirty="0" smtClean="0"/>
              <a:t>Основные приёмы размещения комнатных растений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277425" y="2431565"/>
            <a:ext cx="2034018" cy="461665"/>
          </a:xfrm>
          <a:prstGeom prst="rect">
            <a:avLst/>
          </a:prstGeom>
          <a:solidFill>
            <a:schemeClr val="bg2"/>
          </a:solidFill>
          <a:ln w="38100">
            <a:solidFill>
              <a:srgbClr val="C5A81D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1. Одиночные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99945" y="3392720"/>
            <a:ext cx="2588978" cy="461665"/>
          </a:xfrm>
          <a:prstGeom prst="rect">
            <a:avLst/>
          </a:prstGeom>
          <a:solidFill>
            <a:schemeClr val="bg2"/>
          </a:solidFill>
          <a:ln w="38100">
            <a:solidFill>
              <a:srgbClr val="C5A81D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. Комнатный сад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2129" y="4353875"/>
            <a:ext cx="3724609" cy="461665"/>
          </a:xfrm>
          <a:prstGeom prst="rect">
            <a:avLst/>
          </a:prstGeom>
          <a:solidFill>
            <a:schemeClr val="bg2"/>
          </a:solidFill>
          <a:ln w="38100">
            <a:solidFill>
              <a:srgbClr val="C5A81D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3. Горшечные композиции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6896" y="5315030"/>
            <a:ext cx="1972848" cy="461665"/>
          </a:xfrm>
          <a:prstGeom prst="rect">
            <a:avLst/>
          </a:prstGeom>
          <a:solidFill>
            <a:schemeClr val="bg2"/>
          </a:solidFill>
          <a:ln w="38100">
            <a:solidFill>
              <a:srgbClr val="C5A81D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. Террариум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19"/>
          <a:stretch/>
        </p:blipFill>
        <p:spPr>
          <a:xfrm>
            <a:off x="889467" y="2394239"/>
            <a:ext cx="3251710" cy="33316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1"/>
          <a:stretch/>
        </p:blipFill>
        <p:spPr>
          <a:xfrm>
            <a:off x="8498652" y="2403031"/>
            <a:ext cx="3373506" cy="333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75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141" y="158361"/>
            <a:ext cx="10102267" cy="1222032"/>
          </a:xfrm>
        </p:spPr>
        <p:txBody>
          <a:bodyPr/>
          <a:lstStyle/>
          <a:p>
            <a:r>
              <a:rPr lang="ru-RU" dirty="0" smtClean="0"/>
              <a:t>Одиночное растение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6132" y="1589625"/>
            <a:ext cx="4967655" cy="1542635"/>
          </a:xfrm>
          <a:solidFill>
            <a:srgbClr val="E3DED1"/>
          </a:solidFill>
          <a:ln w="38100">
            <a:solidFill>
              <a:srgbClr val="C5A81D"/>
            </a:solidFill>
          </a:ln>
          <a:effectLst>
            <a:softEdge rad="0"/>
          </a:effectLst>
        </p:spPr>
        <p:txBody>
          <a:bodyPr>
            <a:normAutofit/>
          </a:bodyPr>
          <a:lstStyle/>
          <a:p>
            <a:pPr algn="ctr"/>
            <a:r>
              <a:rPr lang="ru-RU" sz="5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</a:rPr>
              <a:t>– отдельно стоящее растение может быть вечнозелёным или цветущим.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</a:rPr>
              <a:t> Его можно поставить прямо в горшке или скрыть в красивое кашпо. </a:t>
            </a:r>
            <a:endParaRPr lang="ru-RU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t="25619" r="-327" b="10299"/>
          <a:stretch/>
        </p:blipFill>
        <p:spPr>
          <a:xfrm>
            <a:off x="4218509" y="3588619"/>
            <a:ext cx="2566110" cy="24666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378" y="1589625"/>
            <a:ext cx="2958761" cy="3696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6132" y="3588619"/>
            <a:ext cx="2466646" cy="24666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738" y="4009171"/>
            <a:ext cx="1625541" cy="162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466850" y="276225"/>
            <a:ext cx="9601200" cy="1485900"/>
          </a:xfrm>
        </p:spPr>
        <p:txBody>
          <a:bodyPr/>
          <a:lstStyle/>
          <a:p>
            <a:r>
              <a:rPr lang="ru-RU" sz="7200" dirty="0" smtClean="0"/>
              <a:t>ОДИНОЧНОЕ</a:t>
            </a:r>
            <a:r>
              <a:rPr lang="ru-RU" dirty="0" smtClean="0"/>
              <a:t> </a:t>
            </a:r>
            <a:r>
              <a:rPr lang="ru-RU" sz="7200" dirty="0" smtClean="0"/>
              <a:t>РАСТЕНИЕ</a:t>
            </a: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56907940"/>
              </p:ext>
            </p:extLst>
          </p:nvPr>
        </p:nvGraphicFramePr>
        <p:xfrm>
          <a:off x="2948900" y="1666691"/>
          <a:ext cx="2964100" cy="2145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631968951"/>
              </p:ext>
            </p:extLst>
          </p:nvPr>
        </p:nvGraphicFramePr>
        <p:xfrm>
          <a:off x="1466849" y="4156196"/>
          <a:ext cx="2964100" cy="2145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781353940"/>
              </p:ext>
            </p:extLst>
          </p:nvPr>
        </p:nvGraphicFramePr>
        <p:xfrm>
          <a:off x="4851701" y="4156196"/>
          <a:ext cx="2964100" cy="2145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653540802"/>
              </p:ext>
            </p:extLst>
          </p:nvPr>
        </p:nvGraphicFramePr>
        <p:xfrm>
          <a:off x="6267450" y="1666690"/>
          <a:ext cx="2964100" cy="2145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82677065"/>
              </p:ext>
            </p:extLst>
          </p:nvPr>
        </p:nvGraphicFramePr>
        <p:xfrm>
          <a:off x="8236553" y="4156196"/>
          <a:ext cx="2964100" cy="2145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</p:spTree>
    <p:extLst>
      <p:ext uri="{BB962C8B-B14F-4D97-AF65-F5344CB8AC3E}">
        <p14:creationId xmlns:p14="http://schemas.microsoft.com/office/powerpoint/2010/main" val="3669891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141" y="158361"/>
            <a:ext cx="10102267" cy="1222032"/>
          </a:xfrm>
        </p:spPr>
        <p:txBody>
          <a:bodyPr/>
          <a:lstStyle/>
          <a:p>
            <a:pPr algn="ctr"/>
            <a:r>
              <a:rPr lang="ru-RU" dirty="0" smtClean="0"/>
              <a:t>Комнатный сад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6132" y="1589625"/>
            <a:ext cx="4967655" cy="1542635"/>
          </a:xfrm>
          <a:solidFill>
            <a:srgbClr val="E3DED1"/>
          </a:solidFill>
          <a:ln w="38100">
            <a:solidFill>
              <a:srgbClr val="C5A81D"/>
            </a:solidFill>
          </a:ln>
          <a:effectLst>
            <a:softEdge rad="0"/>
          </a:effectLst>
        </p:spPr>
        <p:txBody>
          <a:bodyPr>
            <a:normAutofit/>
          </a:bodyPr>
          <a:lstStyle/>
          <a:p>
            <a:pPr algn="ctr"/>
            <a:r>
              <a:rPr lang="ru-RU" sz="5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bg2">
                    <a:lumMod val="75000"/>
                  </a:schemeClr>
                </a:solidFill>
              </a:rPr>
              <a:t>– </a:t>
            </a:r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</a:rPr>
              <a:t>контейнер </a:t>
            </a:r>
            <a:r>
              <a:rPr lang="ru-RU" sz="2000" b="1" dirty="0">
                <a:solidFill>
                  <a:schemeClr val="bg2">
                    <a:lumMod val="75000"/>
                  </a:schemeClr>
                </a:solidFill>
              </a:rPr>
              <a:t>заполненный несколькими растениями. </a:t>
            </a:r>
            <a:endParaRPr lang="ru-RU" sz="20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</a:rPr>
              <a:t>Они </a:t>
            </a:r>
            <a:r>
              <a:rPr lang="ru-RU" sz="2000" b="1" dirty="0">
                <a:solidFill>
                  <a:schemeClr val="bg2">
                    <a:lumMod val="75000"/>
                  </a:schemeClr>
                </a:solidFill>
              </a:rPr>
              <a:t>могут располагаться в цветочных горшках или прямо в грунте.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610"/>
                    </a14:imgEffect>
                    <a14:imgEffect>
                      <a14:saturation sat="120000"/>
                    </a14:imgEffect>
                    <a14:imgEffect>
                      <a14:brightnessContrast bright="-9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32" y="3470605"/>
            <a:ext cx="4688842" cy="25536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81" y="1589625"/>
            <a:ext cx="3758982" cy="35626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" r="34427" b="9970"/>
          <a:stretch/>
        </p:blipFill>
        <p:spPr>
          <a:xfrm>
            <a:off x="5616906" y="3810186"/>
            <a:ext cx="2190750" cy="187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11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466850" y="276225"/>
            <a:ext cx="9601200" cy="148590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ПРИМЕНЕНИЕ РАСТЕНИЙ В КОМНАТНОМ САДУ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018" y="1762125"/>
            <a:ext cx="7015163" cy="52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12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141" y="158361"/>
            <a:ext cx="10102267" cy="1222032"/>
          </a:xfrm>
        </p:spPr>
        <p:txBody>
          <a:bodyPr>
            <a:normAutofit/>
          </a:bodyPr>
          <a:lstStyle/>
          <a:p>
            <a:pPr algn="ctr"/>
            <a:r>
              <a:rPr lang="ru-RU" sz="6000" dirty="0"/>
              <a:t>Горшечная композиция</a:t>
            </a:r>
            <a:endParaRPr lang="ru-RU" sz="6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6132" y="1589625"/>
            <a:ext cx="4967655" cy="1542635"/>
          </a:xfrm>
          <a:solidFill>
            <a:srgbClr val="E3DED1"/>
          </a:solidFill>
          <a:ln w="38100">
            <a:solidFill>
              <a:srgbClr val="C5A81D"/>
            </a:solidFill>
          </a:ln>
          <a:effectLst>
            <a:softEdge rad="0"/>
          </a:effectLst>
        </p:spPr>
        <p:txBody>
          <a:bodyPr>
            <a:normAutofit/>
          </a:bodyPr>
          <a:lstStyle/>
          <a:p>
            <a:pPr algn="ctr"/>
            <a:r>
              <a:rPr lang="ru-RU" sz="5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bg2">
                    <a:lumMod val="75000"/>
                  </a:schemeClr>
                </a:solidFill>
              </a:rPr>
              <a:t>– </a:t>
            </a:r>
            <a:r>
              <a:rPr lang="ru-RU" sz="2000" b="1" dirty="0" smtClean="0">
                <a:solidFill>
                  <a:schemeClr val="bg2">
                    <a:lumMod val="75000"/>
                  </a:schemeClr>
                </a:solidFill>
              </a:rPr>
              <a:t>это </a:t>
            </a:r>
            <a:r>
              <a:rPr lang="ru-RU" sz="2000" b="1" dirty="0">
                <a:solidFill>
                  <a:schemeClr val="bg2">
                    <a:lumMod val="75000"/>
                  </a:schemeClr>
                </a:solidFill>
              </a:rPr>
              <a:t>коллекция растений в горшках или индивидуальных контейнерах, установленных близко друг к другу, чтобы создать эффект «большого пятна» зелени.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19"/>
          <a:stretch/>
        </p:blipFill>
        <p:spPr>
          <a:xfrm>
            <a:off x="1296132" y="3483399"/>
            <a:ext cx="1060206" cy="26019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973" y="1589625"/>
            <a:ext cx="3426496" cy="37877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9" r="422"/>
          <a:stretch/>
        </p:blipFill>
        <p:spPr>
          <a:xfrm>
            <a:off x="5556738" y="3483399"/>
            <a:ext cx="1014779" cy="26020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5000"/>
                    </a14:imgEffect>
                    <a14:imgEffect>
                      <a14:brightnessContrast bright="-13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252" y="3483399"/>
            <a:ext cx="2772213" cy="260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02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9" r="25089"/>
          <a:stretch/>
        </p:blipFill>
        <p:spPr>
          <a:xfrm>
            <a:off x="5629275" y="1985431"/>
            <a:ext cx="1943100" cy="3981449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752600" y="371475"/>
            <a:ext cx="9601200" cy="14859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/>
              <a:t>ГОРШЕЧНЫЕ</a:t>
            </a:r>
            <a:r>
              <a:rPr lang="ru-RU" sz="5400" dirty="0" smtClean="0"/>
              <a:t> </a:t>
            </a:r>
            <a:r>
              <a:rPr lang="ru-RU" sz="6000" dirty="0" smtClean="0"/>
              <a:t>КОМПОЗИЦИИ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61" y="1985432"/>
            <a:ext cx="4354286" cy="39814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03" y="1985431"/>
            <a:ext cx="3981449" cy="398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49008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156</TotalTime>
  <Words>176</Words>
  <Application>Microsoft Office PowerPoint</Application>
  <PresentationFormat>Широкоэкранный</PresentationFormat>
  <Paragraphs>28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Calibri</vt:lpstr>
      <vt:lpstr>Franklin Gothic Book</vt:lpstr>
      <vt:lpstr>Crop</vt:lpstr>
      <vt:lpstr>Комнатные растения</vt:lpstr>
      <vt:lpstr>Комнатные растения — растения, выращиваемые в жилых, общественных и производственных помещениях для декоративного оформления и улучшения их санитарного состояния. В комнатную культуру растений введено 3200 видов.</vt:lpstr>
      <vt:lpstr>Основные приёмы размещения комнатных растений</vt:lpstr>
      <vt:lpstr>Одиночное растение</vt:lpstr>
      <vt:lpstr>ОДИНОЧНОЕ РАСТЕНИЕ</vt:lpstr>
      <vt:lpstr>Комнатный сад</vt:lpstr>
      <vt:lpstr>ПРИМЕНЕНИЕ РАСТЕНИЙ В КОМНАТНОМ САДУ</vt:lpstr>
      <vt:lpstr>Горшечная композиция</vt:lpstr>
      <vt:lpstr>ГОРШЕЧНЫЕ КОМПОЗИЦИИ</vt:lpstr>
      <vt:lpstr>террариум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anechkalarina2016@yandex.ru</dc:creator>
  <cp:lastModifiedBy>anechkalarina2016@yandex.ru</cp:lastModifiedBy>
  <cp:revision>22</cp:revision>
  <dcterms:created xsi:type="dcterms:W3CDTF">2022-01-30T10:15:24Z</dcterms:created>
  <dcterms:modified xsi:type="dcterms:W3CDTF">2022-01-30T12:51:56Z</dcterms:modified>
</cp:coreProperties>
</file>