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15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69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63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170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16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37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74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496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23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022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8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852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47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68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2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529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76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51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0EE9BA-721F-5B4D-8080-E38B726D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610" y="-17473"/>
            <a:ext cx="8689976" cy="2107730"/>
          </a:xfrm>
        </p:spPr>
        <p:txBody>
          <a:bodyPr>
            <a:normAutofit/>
          </a:bodyPr>
          <a:lstStyle/>
          <a:p>
            <a:r>
              <a:rPr lang="ru-RU" sz="2800" dirty="0"/>
              <a:t>Презентация на тему «Классификация грохотов»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61051633-9B54-6648-8B22-E69A1047C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7395087" y="8449611"/>
            <a:ext cx="2375066" cy="1482477"/>
          </a:xfrm>
        </p:spPr>
        <p:txBody>
          <a:bodyPr/>
          <a:lstStyle/>
          <a:p>
            <a:endParaRPr lang="ru-RU" b="1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5AEEE85F-F06F-8D41-8BD6-060DB920F8CF}"/>
              </a:ext>
            </a:extLst>
          </p:cNvPr>
          <p:cNvSpPr txBox="1">
            <a:spLocks/>
          </p:cNvSpPr>
          <p:nvPr/>
        </p:nvSpPr>
        <p:spPr>
          <a:xfrm rot="5212567" flipH="1">
            <a:off x="6297053" y="8575805"/>
            <a:ext cx="61593" cy="1053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Презентация 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717CAF7F-BECC-ED42-9C09-8A45465C3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4044110" y="2327521"/>
            <a:ext cx="3350977" cy="2723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204" y="74173"/>
            <a:ext cx="605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ГАПОУ Краснокаменский горно-промышленный техникум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83213" y="4669769"/>
            <a:ext cx="305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Немерова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Елена Сергеевна 2 курс</a:t>
            </a:r>
          </a:p>
          <a:p>
            <a:r>
              <a:rPr lang="ru-RU" dirty="0" smtClean="0"/>
              <a:t>Проверила: </a:t>
            </a:r>
            <a:r>
              <a:rPr lang="ru-RU" dirty="0" err="1" smtClean="0"/>
              <a:t>Пономарёва</a:t>
            </a:r>
            <a:endParaRPr lang="ru-RU" dirty="0" smtClean="0"/>
          </a:p>
          <a:p>
            <a:r>
              <a:rPr lang="ru-RU" dirty="0" smtClean="0"/>
              <a:t>Надежда Сергеевна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34203" y="6211669"/>
            <a:ext cx="202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Краснокаменск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1027B-2B7F-174E-B381-65FCF7BD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17"/>
            <a:ext cx="10364451" cy="150464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грохотов по форме просеивающей поверхности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82175D-F4FF-1444-80C2-45421F80BD22}"/>
              </a:ext>
            </a:extLst>
          </p:cNvPr>
          <p:cNvSpPr txBox="1"/>
          <p:nvPr/>
        </p:nvSpPr>
        <p:spPr>
          <a:xfrm rot="10800000" flipV="1">
            <a:off x="242703" y="1650891"/>
            <a:ext cx="25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1.Плоская</a:t>
            </a:r>
            <a:r>
              <a:rPr lang="ru-RU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FB369B-113C-F44F-861E-84E7CAB41457}"/>
              </a:ext>
            </a:extLst>
          </p:cNvPr>
          <p:cNvSpPr txBox="1"/>
          <p:nvPr/>
        </p:nvSpPr>
        <p:spPr>
          <a:xfrm>
            <a:off x="8127865" y="16009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Дуговая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7B1E30-1950-9A4D-A979-165CB23AC5FB}"/>
              </a:ext>
            </a:extLst>
          </p:cNvPr>
          <p:cNvSpPr txBox="1"/>
          <p:nvPr/>
        </p:nvSpPr>
        <p:spPr>
          <a:xfrm>
            <a:off x="3991172" y="1881723"/>
            <a:ext cx="288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3.Цилиндрическая</a:t>
            </a:r>
            <a:r>
              <a:rPr lang="ru-RU" dirty="0"/>
              <a:t> 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AA9F7968-99F5-BE49-BE85-6BE86FED6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02" y="5142512"/>
            <a:ext cx="2268121" cy="1610366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AAD8C1E1-7DF3-A947-8590-A31FCCBF8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225" y="5143686"/>
            <a:ext cx="1802463" cy="1417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258317-473C-A94F-B985-E0EA3046A08B}"/>
              </a:ext>
            </a:extLst>
          </p:cNvPr>
          <p:cNvSpPr txBox="1"/>
          <p:nvPr/>
        </p:nvSpPr>
        <p:spPr>
          <a:xfrm>
            <a:off x="3198341" y="2445980"/>
            <a:ext cx="4976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руговыми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колебаниями работают только при наклонном расположении просеивающей поверхности (15–26°), т. к. в этом случае материал перемещается в основном под действием направленной вдоль сита слагающей силы тяжести.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8FBD39-1795-1349-BE8F-75114986B340}"/>
              </a:ext>
            </a:extLst>
          </p:cNvPr>
          <p:cNvSpPr txBox="1"/>
          <p:nvPr/>
        </p:nvSpPr>
        <p:spPr>
          <a:xfrm>
            <a:off x="-65696" y="2095524"/>
            <a:ext cx="34665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 , скорости и ускорения всех звеньев являются строго определенными по значению и направлению и не зависят от участвующих в колебаниях масс.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426135-8347-B845-9F94-36276209792C}"/>
              </a:ext>
            </a:extLst>
          </p:cNvPr>
          <p:cNvSpPr txBox="1"/>
          <p:nvPr/>
        </p:nvSpPr>
        <p:spPr>
          <a:xfrm>
            <a:off x="8127865" y="2026704"/>
            <a:ext cx="43787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предварительного обезвоживания продуктов обогащения, сброса кондиционной суспензии, выделения тонкозернистого материала из пульпы, отделения тяжелых суспензий от продуктов обогащения,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дешламации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www.stievel.com/assets/upload/products/pishcheprom/sito-dugovoe-v-korpus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0762" y="5382884"/>
            <a:ext cx="2027208" cy="1281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0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1BBF2-2C2F-C640-B305-972807B7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00" y="220311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грохотов по Расположению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просеивающей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BA4142-FACC-624C-A323-688E988EE151}"/>
              </a:ext>
            </a:extLst>
          </p:cNvPr>
          <p:cNvSpPr txBox="1"/>
          <p:nvPr/>
        </p:nvSpPr>
        <p:spPr>
          <a:xfrm>
            <a:off x="1076007" y="2226385"/>
            <a:ext cx="375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Горизонтальная (0°)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Слабонаклонная (5-6°)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274919-67C3-CE42-B3F8-689B068355BA}"/>
              </a:ext>
            </a:extLst>
          </p:cNvPr>
          <p:cNvSpPr txBox="1"/>
          <p:nvPr/>
        </p:nvSpPr>
        <p:spPr>
          <a:xfrm>
            <a:off x="8410855" y="2119615"/>
            <a:ext cx="247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Наклонная (15-26°)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5F45F276-F4BA-E84A-B020-B1B07D41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75" y="3253739"/>
            <a:ext cx="3913099" cy="289859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DEE5EDA4-434F-4E42-9F5F-CCB849379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8286" y="3057382"/>
            <a:ext cx="2898592" cy="28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4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753C11-358A-AE48-A57E-B0C54D5E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грохотов по Характеру движения просеивающей поверхности,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 перемещения материала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11BC39-5698-0D48-869C-1473810BD43A}"/>
              </a:ext>
            </a:extLst>
          </p:cNvPr>
          <p:cNvSpPr txBox="1"/>
          <p:nvPr/>
        </p:nvSpPr>
        <p:spPr>
          <a:xfrm>
            <a:off x="4438492" y="2882583"/>
            <a:ext cx="265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Неподвижные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22DE7-2D2E-6842-A525-9EA41FEE0795}"/>
              </a:ext>
            </a:extLst>
          </p:cNvPr>
          <p:cNvSpPr txBox="1"/>
          <p:nvPr/>
        </p:nvSpPr>
        <p:spPr>
          <a:xfrm rot="10800000" flipV="1">
            <a:off x="420740" y="2882582"/>
            <a:ext cx="271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Гидравлические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93E03A-2AC3-8B4C-B34E-6D3E242C8E36}"/>
              </a:ext>
            </a:extLst>
          </p:cNvPr>
          <p:cNvSpPr txBox="1"/>
          <p:nvPr/>
        </p:nvSpPr>
        <p:spPr>
          <a:xfrm>
            <a:off x="8441916" y="2911767"/>
            <a:ext cx="24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Подвижные </a:t>
            </a:r>
          </a:p>
        </p:txBody>
      </p:sp>
      <p:pic>
        <p:nvPicPr>
          <p:cNvPr id="3" name="Рисунок 6">
            <a:extLst>
              <a:ext uri="{FF2B5EF4-FFF2-40B4-BE49-F238E27FC236}">
                <a16:creationId xmlns:a16="http://schemas.microsoft.com/office/drawing/2014/main" xmlns="" id="{9C97483A-A6FE-4149-ACB4-ABBEC564D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22" y="3373432"/>
            <a:ext cx="2144275" cy="253975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0C2032EE-6C3B-A442-B16B-8B185FB18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240" y="3429000"/>
            <a:ext cx="2539750" cy="2539750"/>
          </a:xfrm>
          <a:prstGeom prst="rect">
            <a:avLst/>
          </a:prstGeom>
        </p:spPr>
      </p:pic>
      <p:pic>
        <p:nvPicPr>
          <p:cNvPr id="5122" name="Picture 2" descr="http://lex.biblioclub.ru/services/fks.php?fks_action=get_file&amp;fks_flag=2&amp;fks_id=gorn_img_gotr05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8922" y="3450566"/>
            <a:ext cx="3079630" cy="2553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20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49AE4C-89B6-6D48-9A59-6B98A295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Подвижные грохота подразделяются на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97B822-CE89-E14C-A758-04EE16279337}"/>
              </a:ext>
            </a:extLst>
          </p:cNvPr>
          <p:cNvSpPr txBox="1"/>
          <p:nvPr/>
        </p:nvSpPr>
        <p:spPr>
          <a:xfrm>
            <a:off x="566415" y="2369307"/>
            <a:ext cx="321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Прямолинейное движение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4B7E2A-34FD-7145-A8CB-5C2619FCAE29}"/>
              </a:ext>
            </a:extLst>
          </p:cNvPr>
          <p:cNvSpPr txBox="1"/>
          <p:nvPr/>
        </p:nvSpPr>
        <p:spPr>
          <a:xfrm>
            <a:off x="6096000" y="2476666"/>
            <a:ext cx="404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Круговое движение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16" y="3200304"/>
            <a:ext cx="3711890" cy="3467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327" y="3200305"/>
            <a:ext cx="4385597" cy="3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4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0E51C-C17B-FD4F-85A5-1F08D906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Прямолинейные подвижные грохота подразделяются на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183B76-7784-784B-850E-371B97BEEE46}"/>
              </a:ext>
            </a:extLst>
          </p:cNvPr>
          <p:cNvSpPr txBox="1"/>
          <p:nvPr/>
        </p:nvSpPr>
        <p:spPr>
          <a:xfrm>
            <a:off x="7880803" y="2716930"/>
            <a:ext cx="339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подвижные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5E102B-40BD-9245-BDA4-105A6D3EA232}"/>
              </a:ext>
            </a:extLst>
          </p:cNvPr>
          <p:cNvSpPr txBox="1"/>
          <p:nvPr/>
        </p:nvSpPr>
        <p:spPr>
          <a:xfrm>
            <a:off x="1246909" y="2716929"/>
            <a:ext cx="489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Колебательное движение всей просеивающей поверхности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466" y="3547927"/>
            <a:ext cx="4453457" cy="2894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872" y="3547385"/>
            <a:ext cx="3865419" cy="28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4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148558-78A1-4F4D-A4A5-CFC4703B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Прямолинейные подвижные грохота С колебательным движением всей просеивающей поверхности подразделяются на 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342352-D3F8-E24C-A3ED-23D052864664}"/>
              </a:ext>
            </a:extLst>
          </p:cNvPr>
          <p:cNvSpPr txBox="1"/>
          <p:nvPr/>
        </p:nvSpPr>
        <p:spPr>
          <a:xfrm>
            <a:off x="224287" y="2621207"/>
            <a:ext cx="353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Поперечные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Колебания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08EAD3-FFB9-3B4F-88EF-EDF3C7811E72}"/>
              </a:ext>
            </a:extLst>
          </p:cNvPr>
          <p:cNvSpPr txBox="1"/>
          <p:nvPr/>
        </p:nvSpPr>
        <p:spPr>
          <a:xfrm>
            <a:off x="4209692" y="2621208"/>
            <a:ext cx="3707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Продольно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несимметричные</a:t>
            </a:r>
            <a:r>
              <a:rPr lang="ru-RU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9EE919-9B70-D64C-AD4B-AD2A7125F5BE}"/>
              </a:ext>
            </a:extLst>
          </p:cNvPr>
          <p:cNvSpPr txBox="1"/>
          <p:nvPr/>
        </p:nvSpPr>
        <p:spPr>
          <a:xfrm>
            <a:off x="5185198" y="25132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68F070-F33B-0E46-813A-C5A0E813D206}"/>
              </a:ext>
            </a:extLst>
          </p:cNvPr>
          <p:cNvSpPr txBox="1"/>
          <p:nvPr/>
        </p:nvSpPr>
        <p:spPr>
          <a:xfrm>
            <a:off x="8932491" y="2621207"/>
            <a:ext cx="293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Продольно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Симметричные </a:t>
            </a:r>
          </a:p>
        </p:txBody>
      </p:sp>
      <p:pic>
        <p:nvPicPr>
          <p:cNvPr id="2050" name="Picture 2" descr="https://www.vimelco.fi/wp-content/uploads/2018/06/resonanssise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925" y="3510952"/>
            <a:ext cx="6418052" cy="2924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81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BAB0AE-B58A-2340-BC1F-A1CC4215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5" y="1366663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loud.prezentacii.org/19/09/162824/images/screen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90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197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Капля</vt:lpstr>
      <vt:lpstr>Презентация на тему «Классификация грохотов»</vt:lpstr>
      <vt:lpstr>Классификация грохотов по форме просеивающей поверхности : </vt:lpstr>
      <vt:lpstr>Классификация грохотов по Расположению просеивающей поверхности:</vt:lpstr>
      <vt:lpstr>Классификация грохотов по Характеру движения просеивающей поверхности,  Способу перемещения материала </vt:lpstr>
      <vt:lpstr>Подвижные грохота подразделяются на : </vt:lpstr>
      <vt:lpstr>Прямолинейные подвижные грохота подразделяются на : </vt:lpstr>
      <vt:lpstr>Прямолинейные подвижные грохота С колебательным движением всей просеивающей поверхности подразделяются на : 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«Классификация грохотов»</dc:title>
  <dc:creator>elenanemerova76@gmail.com</dc:creator>
  <cp:lastModifiedBy>МАКС</cp:lastModifiedBy>
  <cp:revision>14</cp:revision>
  <dcterms:created xsi:type="dcterms:W3CDTF">2022-01-12T13:53:37Z</dcterms:created>
  <dcterms:modified xsi:type="dcterms:W3CDTF">2022-01-18T13:40:12Z</dcterms:modified>
</cp:coreProperties>
</file>