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7" r:id="rId6"/>
    <p:sldId id="260" r:id="rId7"/>
    <p:sldId id="263" r:id="rId8"/>
    <p:sldId id="264" r:id="rId9"/>
    <p:sldId id="262" r:id="rId10"/>
    <p:sldId id="266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287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66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1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56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54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69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87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0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34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6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27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22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Гидравлическая классификация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3429000"/>
            <a:ext cx="2264296" cy="268870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Лелекова Анастасия группа 29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Пономарева Надежда Сергеевна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544590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1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Гидроциклон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аппарат для тонкоизмельченного материала в центробежном поле, создаваемом в результате вращения пульпы.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096344" cy="357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729" y="1988840"/>
            <a:ext cx="36724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54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4" t="10697" r="144" b="14427"/>
          <a:stretch/>
        </p:blipFill>
        <p:spPr bwMode="auto">
          <a:xfrm>
            <a:off x="208148" y="476672"/>
            <a:ext cx="8751164" cy="5760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4572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Гидравлическая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классификация –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это процесс разделения смеси мелких частиц разных размеров, формы и плотности на отдельные классы по скорости осаждения частиц в потоке воды.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89"/>
          <a:stretch/>
        </p:blipFill>
        <p:spPr bwMode="auto">
          <a:xfrm>
            <a:off x="5682020" y="548681"/>
            <a:ext cx="3033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22" y="3452480"/>
            <a:ext cx="4910633" cy="309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34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88640"/>
            <a:ext cx="86061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Классификация может производиться в вертикальных или горизонтальных потоках..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 разделении частиц в вертикальных потоках (рис. 2.1.6,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скорость этого потока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подбирается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таким образом, чтобы она была больше, чем скорость погружения мелких частиц, но меньше чем крупных: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&gt;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&gt; г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 разделении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горизонатальных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потоках (рис. 2.1.6,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скорость потока подбирается таким образом, чтобы мелкие частицы не успели погрузиться на глубину больше, чем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 крупные, наоборот, погрузились на глубину больше, чем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429000"/>
            <a:ext cx="5429288" cy="31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76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4684"/>
            <a:ext cx="480766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5173886" cy="234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404664"/>
            <a:ext cx="334786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-аппарат для разделения исходного материала на два и более класс по крупности без применения просеивающей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8641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260648"/>
            <a:ext cx="3995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Гравитационный гидравлический классификатор – аппарат, в котором исходный материал разделяется по крупности в цилиндрической, конической или пирамидальной ёмкости методом отстаивания;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69" y="548680"/>
            <a:ext cx="45365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00188"/>
            <a:ext cx="3904542" cy="241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47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Гравитационный гидравлический классификатор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04456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1-камера (</a:t>
            </a:r>
            <a:r>
              <a:rPr lang="ru-RU" dirty="0" err="1" smtClean="0"/>
              <a:t>Спигота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2-червячный редуктор</a:t>
            </a:r>
          </a:p>
          <a:p>
            <a:pPr marL="0" indent="0">
              <a:buNone/>
            </a:pPr>
            <a:r>
              <a:rPr lang="ru-RU" dirty="0" smtClean="0"/>
              <a:t>3-приводной вал</a:t>
            </a:r>
          </a:p>
          <a:p>
            <a:pPr marL="0" indent="0">
              <a:buNone/>
            </a:pPr>
            <a:r>
              <a:rPr lang="ru-RU" dirty="0" smtClean="0"/>
              <a:t>4-привод</a:t>
            </a:r>
          </a:p>
          <a:p>
            <a:pPr marL="0" indent="0">
              <a:buNone/>
            </a:pPr>
            <a:r>
              <a:rPr lang="ru-RU" dirty="0" smtClean="0"/>
              <a:t>5-сливной порог</a:t>
            </a:r>
          </a:p>
          <a:p>
            <a:pPr marL="0" indent="0">
              <a:buNone/>
            </a:pPr>
            <a:r>
              <a:rPr lang="ru-RU" dirty="0" smtClean="0"/>
              <a:t>6-вертикальный вал</a:t>
            </a:r>
          </a:p>
          <a:p>
            <a:pPr marL="0" indent="0">
              <a:buNone/>
            </a:pPr>
            <a:r>
              <a:rPr lang="ru-RU" dirty="0" smtClean="0"/>
              <a:t>7-мешалки</a:t>
            </a:r>
          </a:p>
          <a:p>
            <a:pPr marL="0" indent="0">
              <a:buNone/>
            </a:pPr>
            <a:r>
              <a:rPr lang="ru-RU" dirty="0" smtClean="0"/>
              <a:t>8-цилиндрическая зона</a:t>
            </a:r>
          </a:p>
          <a:p>
            <a:pPr marL="0" indent="0">
              <a:buNone/>
            </a:pPr>
            <a:r>
              <a:rPr lang="ru-RU" dirty="0" smtClean="0"/>
              <a:t>9-усеченный конус</a:t>
            </a:r>
          </a:p>
          <a:p>
            <a:pPr marL="0" indent="0">
              <a:buNone/>
            </a:pPr>
            <a:r>
              <a:rPr lang="ru-RU" dirty="0" smtClean="0"/>
              <a:t>10-классификационная труба</a:t>
            </a:r>
          </a:p>
          <a:p>
            <a:pPr marL="0" indent="0">
              <a:buNone/>
            </a:pPr>
            <a:r>
              <a:rPr lang="ru-RU" dirty="0" smtClean="0"/>
              <a:t>11-водонапорная труба</a:t>
            </a:r>
          </a:p>
          <a:p>
            <a:pPr marL="0" indent="0">
              <a:buNone/>
            </a:pPr>
            <a:r>
              <a:rPr lang="ru-RU" dirty="0" smtClean="0"/>
              <a:t>12-приемник</a:t>
            </a:r>
          </a:p>
          <a:p>
            <a:pPr marL="0" indent="0">
              <a:buNone/>
            </a:pPr>
            <a:r>
              <a:rPr lang="ru-RU" dirty="0" smtClean="0"/>
              <a:t>13-шариковый клапан</a:t>
            </a:r>
          </a:p>
          <a:p>
            <a:pPr marL="0" indent="0">
              <a:buNone/>
            </a:pPr>
            <a:r>
              <a:rPr lang="ru-RU" dirty="0" smtClean="0"/>
              <a:t>14-стержень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4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пульпа подается в узкий конец ванны классификатора и образует горизонтальный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поток,сливающийся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порог с широкой стороны ван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ы. В соответствии со снижением скорости горизонтального потока размер осаждаемых зерен уменьшается. Получаемые в каждом отсеке отмытые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песковые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фракции порциями равномерно выгружаются через конические насадки, а тонкие зерна уходят в слив.</a:t>
            </a: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12343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3744416" cy="26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232248"/>
          </a:xfrm>
        </p:spPr>
        <p:txBody>
          <a:bodyPr>
            <a:noAutofit/>
          </a:bodyPr>
          <a:lstStyle/>
          <a:p>
            <a:pPr algn="l"/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спиральный классификатор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разделение осуществляется в горизонтальном потоке на крупную фракцию – пески и на мелкую – слив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36487"/>
            <a:ext cx="3284190" cy="275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1267"/>
            <a:ext cx="3000127" cy="303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61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спиральный классификатор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1-наклонное корыто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2-вращающийся вал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3-спирали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4-разгрузочное отверстие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5-сливной порог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7" y="1916832"/>
            <a:ext cx="37444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9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226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Гидравлическая классификация </vt:lpstr>
      <vt:lpstr>Слайд 2</vt:lpstr>
      <vt:lpstr>Слайд 3</vt:lpstr>
      <vt:lpstr>Слайд 4</vt:lpstr>
      <vt:lpstr>Слайд 5</vt:lpstr>
      <vt:lpstr>Гравитационный гидравлический классификатор</vt:lpstr>
      <vt:lpstr>Слайд 7</vt:lpstr>
      <vt:lpstr>Механический спиральный классификатор – разделение осуществляется в горизонтальном потоке на крупную фракцию – пески и на мелкую – слив </vt:lpstr>
      <vt:lpstr>Механический спиральный классификатор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Гидравлическая классификация</dc:title>
  <dc:creator>Vostro</dc:creator>
  <cp:lastModifiedBy>МАКС</cp:lastModifiedBy>
  <cp:revision>15</cp:revision>
  <dcterms:created xsi:type="dcterms:W3CDTF">2022-01-14T01:21:44Z</dcterms:created>
  <dcterms:modified xsi:type="dcterms:W3CDTF">2022-01-17T14:36:56Z</dcterms:modified>
</cp:coreProperties>
</file>