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AF1E-EF09-4B87-929B-184723FD9173}" type="datetimeFigureOut">
              <a:rPr lang="ru-RU" smtClean="0"/>
              <a:pPr/>
              <a:t>26.12.2021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09D6-7B6A-4CA7-B4A4-564A63D558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46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09D6-7B6A-4CA7-B4A4-564A63D5582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окружающему миру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«Почему растения зеленые»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СОШ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Подольск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Кафаровой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Ксении</a:t>
            </a:r>
          </a:p>
          <a:p>
            <a:endParaRPr lang="ru-RU" dirty="0"/>
          </a:p>
        </p:txBody>
      </p:sp>
      <p:pic>
        <p:nvPicPr>
          <p:cNvPr id="1026" name="Picture 2" descr="C:\Users\Светлана\Desktop\я\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743200"/>
            <a:ext cx="4572000" cy="33508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Почему растения зеленые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Светлана\Desktop\я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9342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31242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Растения – это «легкие» планеты. Они поглощают углекислый газ, выделяя в атмосферу живительный для человека кислород. Живые растения имеют приятный для глаза зеленый цвет, который является символом здоровья и натуральной свежести.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419600"/>
            <a:ext cx="3008313" cy="1706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Светлана\Desktop\я\1_5254fdd1c91355254fdd1c91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685800"/>
            <a:ext cx="51117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Хлорофилл - это зелёное вещество растения. При его участии осуществляется процесс фотосинтеза. С его помощью вырабатываются важные питательные вещества: крахмал, сахар, белок - строительный материал любого живого организма, в том числе человека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животных.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Светлана\Desktop\я\bio23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15356"/>
            <a:ext cx="7467600" cy="40330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67200"/>
            <a:ext cx="5486400" cy="2057400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4648200"/>
            <a:ext cx="716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Фотосинтез осуществляется в так называемых хлоропластах, зеленых пластидах, которые содержатся в клетках растений. Эти хлоропласты содержат хлорофилл и сосредоточены в стеблях или плодах растения, однако больше всего их в листьях.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forumimage.ru/uploads/20140506/13993894400642324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777" b="12777"/>
          <a:stretch>
            <a:fillRect/>
          </a:stretch>
        </p:blipFill>
        <p:spPr bwMode="auto">
          <a:xfrm>
            <a:off x="1143000" y="609600"/>
            <a:ext cx="69342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0593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хлорофилл зеленого цвета, но растения выглядят зелеными не потому. Дело в том, что во время фотосинтеза пигменты хлорофилла поглощают свет только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спектров, в то время как зеленый отражается, вот поэтому мы и видим растения зелеными.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Светлана\Desktop\я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533400"/>
            <a:ext cx="51117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следует запомнить, что не все растения окрашены в зеленый цвет!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8434" name="Picture 2" descr="C:\Users\Светлана\Desktop\я\576px-Colpfl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3396016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1816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некоторых растениях содержится меньше хлорофилла и они выглядят желтыми или красными.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im2-tub-ru.yandex.net/i?id=f485acbdcbe8a24fd1a3555b7b400f45&amp;n=33&amp;h=190&amp;w=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9458" name="Picture 2" descr="C:\Users\Светлана\Desktop\я\Kalanhoe`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8392" y="1600200"/>
            <a:ext cx="604721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159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по окружающему миру тема: «Почему растения зеленые»</vt:lpstr>
      <vt:lpstr>Почему растения зеленые </vt:lpstr>
      <vt:lpstr>Растения – это «легкие» планеты. Они поглощают углекислый газ, выделяя в атмосферу живительный для человека кислород. Живые растения имеют приятный для глаза зеленый цвет, который является символом здоровья и натуральной свежести.</vt:lpstr>
      <vt:lpstr>Хлорофилл - это зелёное вещество растения. При его участии осуществляется процесс фотосинтеза. С его помощью вырабатываются важные питательные вещества: крахмал, сахар, белок - строительный материал любого живого организма, в том числе человека и животных.  </vt:lpstr>
      <vt:lpstr>  </vt:lpstr>
      <vt:lpstr>Презентация PowerPoint</vt:lpstr>
      <vt:lpstr>Но следует запомнить, что не все растения окрашены в зеленый цвет!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растения зеленые </dc:title>
  <dc:creator>Светлана</dc:creator>
  <cp:lastModifiedBy>Юлия</cp:lastModifiedBy>
  <cp:revision>12</cp:revision>
  <dcterms:created xsi:type="dcterms:W3CDTF">2015-12-14T18:31:09Z</dcterms:created>
  <dcterms:modified xsi:type="dcterms:W3CDTF">2021-12-26T18:34:13Z</dcterms:modified>
</cp:coreProperties>
</file>