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72" r:id="rId5"/>
    <p:sldId id="258" r:id="rId6"/>
    <p:sldId id="273" r:id="rId7"/>
    <p:sldId id="274" r:id="rId8"/>
    <p:sldId id="260" r:id="rId9"/>
    <p:sldId id="261" r:id="rId10"/>
    <p:sldId id="262" r:id="rId11"/>
    <p:sldId id="264" r:id="rId12"/>
    <p:sldId id="277" r:id="rId13"/>
    <p:sldId id="278" r:id="rId14"/>
    <p:sldId id="265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23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A39A13-E4C2-46EE-A090-5A3A0ECC2865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51415" y="4790340"/>
            <a:ext cx="7308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Если ты оставил 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после себя след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красоты души, то будь уверен, что выполнил свою миссию на земле…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63" y="0"/>
            <a:ext cx="50405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1600" y="1268760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1. Заброшенный цветник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019700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2. Прекрасная роза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4000" y="2756875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3. Уродливая жаба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76400" y="3494050"/>
            <a:ext cx="7308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4. Маленький мальчик с большими глазами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861" y="4612100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5. Молитва розы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861" y="5349275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6. Последняя улыбка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8612" y="476672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ПЛАН СКАЗКИ: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ose - 19299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581" y="908720"/>
            <a:ext cx="7552838" cy="547260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0"/>
            <a:ext cx="73104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1600" y="1268760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1. Заброшенный цветник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019700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2. Прекрасная роза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4000" y="2756875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3. Уродливая жаба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76400" y="3494050"/>
            <a:ext cx="7308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4. Маленький мальчик с большими глазами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861" y="4612100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5. Молитва розы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861" y="5349275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6. Последняя улыбка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8612" y="476672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ПЛАН СКАЗКИ: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000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3528" y="692696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2. Добро победит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зло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3. О хорошем всегда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помнят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4. Приноси добро и радость другим, и о тебе будут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помнить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5. Доброе дело два века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живет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6. Добрые дела и после смерти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живут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3852" y="400307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1. Красота спасёт мир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909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лия\Desktop\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0963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enagold - Клипарт - Розовые роз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16835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79712" y="2289775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бородавчатая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2780928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злая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2897948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бледная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11860" y="3323188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липкая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788" y="3789040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ароматная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40052" y="3907963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старая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76589" y="4414041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жирная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58691" y="4476981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бледная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4998816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свежая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07904" y="5074659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заботливая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12359" y="5805264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бесчувственная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8753" y="5659434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счастливая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355976" y="400307"/>
            <a:ext cx="45365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Пусть ваша душа будет также прекрасна, </a:t>
            </a:r>
            <a:endParaRPr lang="ru-RU" sz="40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как </a:t>
            </a:r>
            <a:r>
              <a:rPr lang="ru-RU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этот удивительный цветок. </a:t>
            </a:r>
            <a:endParaRPr lang="ru-RU" sz="40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Учитесь </a:t>
            </a:r>
            <a:r>
              <a:rPr lang="ru-RU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у мира только хорошему!</a:t>
            </a:r>
          </a:p>
        </p:txBody>
      </p:sp>
      <p:pic>
        <p:nvPicPr>
          <p:cNvPr id="11" name="Picture 5" descr="C:\Users\Юлия\Desktop\1502270357_1432-roz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67955"/>
            <a:ext cx="770485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лия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99" y="476672"/>
            <a:ext cx="4320479" cy="416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55576" y="5013176"/>
            <a:ext cx="7308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Всеволод Михайлович Гаршин </a:t>
            </a:r>
            <a:endParaRPr lang="ru-RU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(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1855-1888 гг.)</a:t>
            </a:r>
          </a:p>
        </p:txBody>
      </p:sp>
    </p:spTree>
    <p:extLst>
      <p:ext uri="{BB962C8B-B14F-4D97-AF65-F5344CB8AC3E}">
        <p14:creationId xmlns:p14="http://schemas.microsoft.com/office/powerpoint/2010/main" val="4419659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424858" y="0"/>
            <a:ext cx="561163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C000"/>
                </a:solidFill>
              </a:rPr>
              <a:t>У Михаила Егоровича и Екатерины Степановны было трое сыновей. Два старших уже учились в </a:t>
            </a:r>
            <a:r>
              <a:rPr lang="ru-RU" sz="2400" dirty="0" smtClean="0">
                <a:solidFill>
                  <a:srgbClr val="FFC000"/>
                </a:solidFill>
              </a:rPr>
              <a:t>Петербурге, </a:t>
            </a:r>
            <a:r>
              <a:rPr lang="ru-RU" sz="2400" dirty="0">
                <a:solidFill>
                  <a:srgbClr val="FFC000"/>
                </a:solidFill>
              </a:rPr>
              <a:t>а </a:t>
            </a:r>
            <a:r>
              <a:rPr lang="ru-RU" sz="2400" dirty="0" smtClean="0">
                <a:solidFill>
                  <a:srgbClr val="FFC000"/>
                </a:solidFill>
              </a:rPr>
              <a:t>младший </a:t>
            </a:r>
            <a:r>
              <a:rPr lang="ru-RU" sz="2400" dirty="0">
                <a:solidFill>
                  <a:srgbClr val="FFC000"/>
                </a:solidFill>
              </a:rPr>
              <a:t>Всеволод был с родителями. </a:t>
            </a:r>
            <a:r>
              <a:rPr lang="ru-RU" sz="2400" dirty="0" smtClean="0">
                <a:solidFill>
                  <a:srgbClr val="FFC000"/>
                </a:solidFill>
              </a:rPr>
              <a:t>Брак </a:t>
            </a:r>
            <a:r>
              <a:rPr lang="ru-RU" sz="2400" dirty="0">
                <a:solidFill>
                  <a:srgbClr val="FFC000"/>
                </a:solidFill>
              </a:rPr>
              <a:t>родителей </a:t>
            </a:r>
            <a:r>
              <a:rPr lang="ru-RU" sz="2400" dirty="0" smtClean="0">
                <a:solidFill>
                  <a:srgbClr val="FFC000"/>
                </a:solidFill>
              </a:rPr>
              <a:t>распался, и мальчик остался </a:t>
            </a:r>
            <a:r>
              <a:rPr lang="ru-RU" sz="2400" dirty="0">
                <a:solidFill>
                  <a:srgbClr val="FFC000"/>
                </a:solidFill>
              </a:rPr>
              <a:t>с отцом. Три года они прожили на </a:t>
            </a:r>
            <a:r>
              <a:rPr lang="ru-RU" sz="2400" dirty="0" smtClean="0">
                <a:solidFill>
                  <a:srgbClr val="FFC000"/>
                </a:solidFill>
              </a:rPr>
              <a:t>хуторе в </a:t>
            </a:r>
            <a:r>
              <a:rPr lang="ru-RU" sz="2400" dirty="0">
                <a:solidFill>
                  <a:srgbClr val="FFC000"/>
                </a:solidFill>
              </a:rPr>
              <a:t>Старобельском уезде. Всеволод в пять лет научился читать. В эти совсем детские годы Всеволод очень много читает. "Никогда я не читал такой массы книжек, как за три года жизни с отцом", - писал потом </a:t>
            </a:r>
            <a:r>
              <a:rPr lang="ru-RU" sz="2400" dirty="0" smtClean="0">
                <a:solidFill>
                  <a:srgbClr val="FFC000"/>
                </a:solidFill>
              </a:rPr>
              <a:t>писатель. В 1863 году </a:t>
            </a:r>
            <a:r>
              <a:rPr lang="ru-RU" sz="2400" dirty="0">
                <a:solidFill>
                  <a:srgbClr val="FFC000"/>
                </a:solidFill>
              </a:rPr>
              <a:t>Екатерина Степановна забрала </a:t>
            </a:r>
            <a:r>
              <a:rPr lang="ru-RU" sz="2400" dirty="0" smtClean="0">
                <a:solidFill>
                  <a:srgbClr val="FFC000"/>
                </a:solidFill>
              </a:rPr>
              <a:t>сына </a:t>
            </a:r>
            <a:r>
              <a:rPr lang="ru-RU" sz="2400" dirty="0">
                <a:solidFill>
                  <a:srgbClr val="FFC000"/>
                </a:solidFill>
              </a:rPr>
              <a:t>в Петербург. После этого он несколько раз приезжал в Старобельск на лето. Закончив в 1874 году гимназию, Гаршин поступает в Петербуржский горный институт.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317354" cy="504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99278" y="117693"/>
            <a:ext cx="447014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Когда началась российско-турецкая война, Гаршин бросает учебу и идёт добровольцем в действующую армию, принимает участие в боевых действиях на Балканах. Во время штурма высоты возле села </a:t>
            </a:r>
            <a:r>
              <a:rPr lang="ru-RU" sz="2400" dirty="0" err="1">
                <a:solidFill>
                  <a:srgbClr val="FFC000"/>
                </a:solidFill>
              </a:rPr>
              <a:t>Аяслар</a:t>
            </a:r>
            <a:r>
              <a:rPr lang="ru-RU" sz="2400" dirty="0">
                <a:solidFill>
                  <a:srgbClr val="FFC000"/>
                </a:solidFill>
              </a:rPr>
              <a:t> в Болгарии был тяжело ранен в ногу. Вернувшись с войны, </a:t>
            </a:r>
            <a:r>
              <a:rPr lang="ru-RU" sz="2400" dirty="0" err="1">
                <a:solidFill>
                  <a:srgbClr val="FFC000"/>
                </a:solidFill>
              </a:rPr>
              <a:t>В.М.Гаршин</a:t>
            </a:r>
            <a:r>
              <a:rPr lang="ru-RU" sz="2400" dirty="0">
                <a:solidFill>
                  <a:srgbClr val="FFC000"/>
                </a:solidFill>
              </a:rPr>
              <a:t> получил офицерское звание и пошёл в отставку. Некоторое время он слушает лекции в университете из истории и филологии, а также продолжает литературное творчество.</a:t>
            </a:r>
          </a:p>
        </p:txBody>
      </p:sp>
      <p:pic>
        <p:nvPicPr>
          <p:cNvPr id="2051" name="Picture 3" descr="C:\Users\Юлия\Desktop\d2bf670213e3508c2b1a53afe326c996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2625"/>
            <a:ext cx="396044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11960" y="113202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Творчество </a:t>
            </a:r>
            <a:r>
              <a:rPr lang="ru-RU" sz="2400" dirty="0" err="1">
                <a:solidFill>
                  <a:srgbClr val="FFC000"/>
                </a:solidFill>
              </a:rPr>
              <a:t>В.М.Гаршина</a:t>
            </a:r>
            <a:r>
              <a:rPr lang="ru-RU" sz="2400" dirty="0">
                <a:solidFill>
                  <a:srgbClr val="FFC000"/>
                </a:solidFill>
              </a:rPr>
              <a:t> поддерживали, </a:t>
            </a:r>
            <a:r>
              <a:rPr lang="ru-RU" sz="2400" dirty="0" err="1">
                <a:solidFill>
                  <a:srgbClr val="FFC000"/>
                </a:solidFill>
              </a:rPr>
              <a:t>С.Тургенев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Л.М.Толстой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Г.И.Успенский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М.С.Салтиков</a:t>
            </a:r>
            <a:r>
              <a:rPr lang="ru-RU" sz="2400" dirty="0">
                <a:solidFill>
                  <a:srgbClr val="FFC000"/>
                </a:solidFill>
              </a:rPr>
              <a:t>-Щедрин. В Петербурге он знакомится со многими </a:t>
            </a:r>
            <a:r>
              <a:rPr lang="ru-RU" sz="2400" dirty="0" smtClean="0">
                <a:solidFill>
                  <a:srgbClr val="FFC000"/>
                </a:solidFill>
              </a:rPr>
              <a:t>художниками, музыкантами. </a:t>
            </a:r>
            <a:r>
              <a:rPr lang="ru-RU" sz="2400" dirty="0">
                <a:solidFill>
                  <a:srgbClr val="FFC000"/>
                </a:solidFill>
              </a:rPr>
              <a:t>Творческое наследство Гаршина небольшое, но писатель вошел в историю литературы как большой мастер психологического рассказа.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4" y="764704"/>
            <a:ext cx="349502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55272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95736" y="429106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>
                <a:solidFill>
                  <a:srgbClr val="FFC000"/>
                </a:solidFill>
              </a:rPr>
              <a:t>Анто́н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Григо́рьевич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Рубинште́йн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endParaRPr lang="ru-RU" sz="2400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( 1829 </a:t>
            </a:r>
            <a:r>
              <a:rPr lang="ru-RU" sz="2400" dirty="0">
                <a:solidFill>
                  <a:srgbClr val="FFC000"/>
                </a:solidFill>
              </a:rPr>
              <a:t>— </a:t>
            </a:r>
            <a:r>
              <a:rPr lang="ru-RU" sz="2400" dirty="0" smtClean="0">
                <a:solidFill>
                  <a:srgbClr val="FFC000"/>
                </a:solidFill>
              </a:rPr>
              <a:t>1894) 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— </a:t>
            </a:r>
            <a:r>
              <a:rPr lang="ru-RU" sz="2400" dirty="0">
                <a:solidFill>
                  <a:srgbClr val="FFC000"/>
                </a:solidFill>
              </a:rPr>
              <a:t>русский композитор, пианист, дирижёр, музыкальный педагог.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77680" y="260648"/>
            <a:ext cx="51663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Однажды писатель Всеволод Михайлович Гаршин был на концерте Антона Григорьевича Рубинштейна в его доме. Рубинштейн сидел и играл за роялем. Музыка была прекрасна. Прямо напротив музыканта уселся и пристально смотрел на него весьма неприятного вида, как казалось Гаршину, старый чиновник. Эта разница между прекрасной музыкой и неприятным на вид стариком натолкнула писателя на мысль написать сказку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  <a:endParaRPr lang="ru-RU" sz="2400" dirty="0">
              <a:solidFill>
                <a:srgbClr val="FFC000"/>
              </a:solidFill>
            </a:endParaRPr>
          </a:p>
          <a:p>
            <a:r>
              <a:rPr lang="ru-RU" sz="2400" dirty="0">
                <a:solidFill>
                  <a:srgbClr val="FFC000"/>
                </a:solidFill>
              </a:rPr>
              <a:t>Писатель слушал, а в голове его уже складывались слова </a:t>
            </a:r>
            <a:r>
              <a:rPr lang="ru-RU" sz="2400" dirty="0" smtClean="0">
                <a:solidFill>
                  <a:srgbClr val="FFC000"/>
                </a:solidFill>
              </a:rPr>
              <a:t>новой </a:t>
            </a:r>
            <a:r>
              <a:rPr lang="ru-RU" sz="2400" dirty="0">
                <a:solidFill>
                  <a:srgbClr val="FFC000"/>
                </a:solidFill>
              </a:rPr>
              <a:t>сказки.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45598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8" y="795288"/>
            <a:ext cx="432048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106688" y="-243408"/>
            <a:ext cx="3178696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СКАЗКА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03406" y="1484784"/>
            <a:ext cx="1171453" cy="5201018"/>
          </a:xfrm>
          <a:prstGeom prst="rect">
            <a:avLst/>
          </a:prstGeom>
        </p:spPr>
        <p:txBody>
          <a:bodyPr vert="wordArtVert" lIns="0" tIns="45720" rIns="0" bIns="0" anchor="b">
            <a:normAutofit fontScale="85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92D050"/>
                </a:solidFill>
                <a:latin typeface="Arial Black" pitchFamily="34" charset="0"/>
              </a:rPr>
              <a:t>О ЖАБЕ</a:t>
            </a:r>
            <a:endParaRPr lang="ru-RU" sz="4800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909754" y="1094436"/>
            <a:ext cx="1742728" cy="5981714"/>
          </a:xfrm>
          <a:prstGeom prst="rect">
            <a:avLst/>
          </a:prstGeom>
        </p:spPr>
        <p:txBody>
          <a:bodyPr vert="wordArtVert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И РОЗЕ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Юлия\Desktop\1502270357_1432-roz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7" y="1412776"/>
            <a:ext cx="79928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09836" y="668523"/>
            <a:ext cx="7308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66CC"/>
                </a:solidFill>
                <a:latin typeface="Arial Black" pitchFamily="34" charset="0"/>
              </a:rPr>
              <a:t>ФИЗМИНУТКА</a:t>
            </a:r>
            <a:endParaRPr lang="ru-RU" sz="4800" dirty="0">
              <a:solidFill>
                <a:srgbClr val="FF66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2353</TotalTime>
  <Words>487</Words>
  <Application>Microsoft Office PowerPoint</Application>
  <PresentationFormat>Экран (4:3)</PresentationFormat>
  <Paragraphs>55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ВНЕКЛАССНОГО ЧТЕНИЯ</dc:title>
  <dc:creator>User</dc:creator>
  <cp:lastModifiedBy>Юлия</cp:lastModifiedBy>
  <cp:revision>42</cp:revision>
  <dcterms:created xsi:type="dcterms:W3CDTF">2013-10-13T14:05:32Z</dcterms:created>
  <dcterms:modified xsi:type="dcterms:W3CDTF">2021-12-26T09:58:59Z</dcterms:modified>
</cp:coreProperties>
</file>