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17"/>
  </p:notesMasterIdLst>
  <p:sldIdLst>
    <p:sldId id="272" r:id="rId2"/>
    <p:sldId id="277" r:id="rId3"/>
    <p:sldId id="276" r:id="rId4"/>
    <p:sldId id="257" r:id="rId5"/>
    <p:sldId id="258" r:id="rId6"/>
    <p:sldId id="274" r:id="rId7"/>
    <p:sldId id="275" r:id="rId8"/>
    <p:sldId id="283" r:id="rId9"/>
    <p:sldId id="278" r:id="rId10"/>
    <p:sldId id="279" r:id="rId11"/>
    <p:sldId id="280" r:id="rId12"/>
    <p:sldId id="284" r:id="rId13"/>
    <p:sldId id="285" r:id="rId14"/>
    <p:sldId id="286" r:id="rId15"/>
    <p:sldId id="287"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p:cViewPr varScale="1">
        <p:scale>
          <a:sx n="115" d="100"/>
          <a:sy n="115" d="100"/>
        </p:scale>
        <p:origin x="14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10DC1-4B1C-4F27-8AD8-6DB8B16282B7}"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ru-RU"/>
        </a:p>
      </dgm:t>
    </dgm:pt>
    <dgm:pt modelId="{787361C2-9101-4D04-93E1-723C7076586C}">
      <dgm:prSet phldrT="[Текст]"/>
      <dgm:spPr/>
      <dgm:t>
        <a:bodyPr/>
        <a:lstStyle/>
        <a:p>
          <a:r>
            <a:rPr lang="en-US" dirty="0" smtClean="0"/>
            <a:t>At the airport</a:t>
          </a:r>
          <a:endParaRPr lang="ru-RU" dirty="0"/>
        </a:p>
      </dgm:t>
    </dgm:pt>
    <dgm:pt modelId="{0C33CACC-D5F7-4AAE-9731-0B3957F8886F}" type="parTrans" cxnId="{508C7416-7107-40DB-89AE-92F8BEB43518}">
      <dgm:prSet/>
      <dgm:spPr/>
      <dgm:t>
        <a:bodyPr/>
        <a:lstStyle/>
        <a:p>
          <a:endParaRPr lang="ru-RU"/>
        </a:p>
      </dgm:t>
    </dgm:pt>
    <dgm:pt modelId="{646692C4-6BF5-4FBD-BF0D-18230DB6ABA9}" type="sibTrans" cxnId="{508C7416-7107-40DB-89AE-92F8BEB43518}">
      <dgm:prSet/>
      <dgm:spPr/>
      <dgm:t>
        <a:bodyPr/>
        <a:lstStyle/>
        <a:p>
          <a:endParaRPr lang="ru-RU"/>
        </a:p>
      </dgm:t>
    </dgm:pt>
    <dgm:pt modelId="{D4148BC8-6910-4EE4-897B-82D32AD0B910}">
      <dgm:prSet phldrT="[Текст]" custT="1"/>
      <dgm:spPr/>
      <dgm:t>
        <a:bodyPr/>
        <a:lstStyle/>
        <a:p>
          <a:r>
            <a:rPr lang="en-US" sz="2400" b="1" dirty="0" smtClean="0"/>
            <a:t>CHECK - IN</a:t>
          </a:r>
          <a:endParaRPr lang="ru-RU" sz="2400" b="1" dirty="0"/>
        </a:p>
      </dgm:t>
    </dgm:pt>
    <dgm:pt modelId="{45585B0A-6F35-46F8-B16D-239C23B0557E}" type="parTrans" cxnId="{1170A06F-0329-47A8-8EED-20DC31448BF8}">
      <dgm:prSet/>
      <dgm:spPr/>
      <dgm:t>
        <a:bodyPr/>
        <a:lstStyle/>
        <a:p>
          <a:endParaRPr lang="ru-RU"/>
        </a:p>
      </dgm:t>
    </dgm:pt>
    <dgm:pt modelId="{5ACD80B4-A28B-4D0E-BD03-41DC71BABB90}" type="sibTrans" cxnId="{1170A06F-0329-47A8-8EED-20DC31448BF8}">
      <dgm:prSet/>
      <dgm:spPr/>
      <dgm:t>
        <a:bodyPr/>
        <a:lstStyle/>
        <a:p>
          <a:endParaRPr lang="ru-RU"/>
        </a:p>
      </dgm:t>
    </dgm:pt>
    <dgm:pt modelId="{4BA2D6F3-48B3-4843-8157-57276854B903}">
      <dgm:prSet phldrT="[Текст]" custT="1"/>
      <dgm:spPr/>
      <dgm:t>
        <a:bodyPr/>
        <a:lstStyle/>
        <a:p>
          <a:r>
            <a:rPr lang="en-US" sz="2800" b="1" dirty="0" smtClean="0"/>
            <a:t>FLIGHT</a:t>
          </a:r>
          <a:endParaRPr lang="ru-RU" sz="2800" b="1" dirty="0"/>
        </a:p>
      </dgm:t>
    </dgm:pt>
    <dgm:pt modelId="{63C291D9-BE38-4151-8046-CC9D1F9F754A}" type="parTrans" cxnId="{C1214C7A-E9DF-44C1-848C-7A5BFC11EA3A}">
      <dgm:prSet/>
      <dgm:spPr/>
      <dgm:t>
        <a:bodyPr/>
        <a:lstStyle/>
        <a:p>
          <a:endParaRPr lang="ru-RU"/>
        </a:p>
      </dgm:t>
    </dgm:pt>
    <dgm:pt modelId="{AADB84B3-0130-4887-87FC-ED741E692DAC}" type="sibTrans" cxnId="{C1214C7A-E9DF-44C1-848C-7A5BFC11EA3A}">
      <dgm:prSet/>
      <dgm:spPr/>
      <dgm:t>
        <a:bodyPr/>
        <a:lstStyle/>
        <a:p>
          <a:endParaRPr lang="ru-RU"/>
        </a:p>
      </dgm:t>
    </dgm:pt>
    <dgm:pt modelId="{786A28C3-65EA-4E4B-97F2-BF34E3C3FC66}">
      <dgm:prSet phldrT="[Текст]" custT="1"/>
      <dgm:spPr/>
      <dgm:t>
        <a:bodyPr/>
        <a:lstStyle/>
        <a:p>
          <a:r>
            <a:rPr lang="en-US" sz="2400" b="1" dirty="0" smtClean="0"/>
            <a:t>HAND LUGGAGE</a:t>
          </a:r>
          <a:endParaRPr lang="ru-RU" sz="2400" b="1" dirty="0"/>
        </a:p>
      </dgm:t>
    </dgm:pt>
    <dgm:pt modelId="{3158A0C7-2CBB-4C87-8E22-94845E80D1D3}" type="parTrans" cxnId="{0B582A75-252B-48B1-B80A-46B2288B2140}">
      <dgm:prSet/>
      <dgm:spPr/>
      <dgm:t>
        <a:bodyPr/>
        <a:lstStyle/>
        <a:p>
          <a:endParaRPr lang="ru-RU"/>
        </a:p>
      </dgm:t>
    </dgm:pt>
    <dgm:pt modelId="{4B718778-983C-49A7-B18C-4BED30694FA8}" type="sibTrans" cxnId="{0B582A75-252B-48B1-B80A-46B2288B2140}">
      <dgm:prSet/>
      <dgm:spPr/>
      <dgm:t>
        <a:bodyPr/>
        <a:lstStyle/>
        <a:p>
          <a:endParaRPr lang="ru-RU"/>
        </a:p>
      </dgm:t>
    </dgm:pt>
    <dgm:pt modelId="{432A2ED3-54F6-4606-920D-994918C61E45}">
      <dgm:prSet phldrT="[Текст]" custT="1"/>
      <dgm:spPr/>
      <dgm:t>
        <a:bodyPr/>
        <a:lstStyle/>
        <a:p>
          <a:r>
            <a:rPr lang="en-US" sz="2400" b="1" dirty="0" smtClean="0"/>
            <a:t>ARRIVAL</a:t>
          </a:r>
          <a:endParaRPr lang="ru-RU" sz="2400" b="1" dirty="0"/>
        </a:p>
      </dgm:t>
    </dgm:pt>
    <dgm:pt modelId="{7F396107-B014-4292-BF6A-AC4921946EC7}" type="parTrans" cxnId="{21491610-5C51-4B4F-A675-65963430190E}">
      <dgm:prSet/>
      <dgm:spPr/>
      <dgm:t>
        <a:bodyPr/>
        <a:lstStyle/>
        <a:p>
          <a:endParaRPr lang="ru-RU"/>
        </a:p>
      </dgm:t>
    </dgm:pt>
    <dgm:pt modelId="{D8CB8451-3506-4C62-8861-31EBD1B43EEA}" type="sibTrans" cxnId="{21491610-5C51-4B4F-A675-65963430190E}">
      <dgm:prSet/>
      <dgm:spPr/>
      <dgm:t>
        <a:bodyPr/>
        <a:lstStyle/>
        <a:p>
          <a:endParaRPr lang="ru-RU"/>
        </a:p>
      </dgm:t>
    </dgm:pt>
    <dgm:pt modelId="{889191E0-0A69-40DB-915A-DE22030F58FC}">
      <dgm:prSet custT="1"/>
      <dgm:spPr/>
      <dgm:t>
        <a:bodyPr/>
        <a:lstStyle/>
        <a:p>
          <a:r>
            <a:rPr lang="en-US" sz="2400" dirty="0" smtClean="0"/>
            <a:t>DELAYED</a:t>
          </a:r>
          <a:endParaRPr lang="ru-RU" sz="2400" b="1" dirty="0"/>
        </a:p>
      </dgm:t>
    </dgm:pt>
    <dgm:pt modelId="{2212BFAF-6DDD-453B-8E3E-0E4A1D351645}" type="parTrans" cxnId="{10F40453-6B6E-4E80-97DB-0541FBB62C1C}">
      <dgm:prSet/>
      <dgm:spPr/>
      <dgm:t>
        <a:bodyPr/>
        <a:lstStyle/>
        <a:p>
          <a:endParaRPr lang="ru-RU"/>
        </a:p>
      </dgm:t>
    </dgm:pt>
    <dgm:pt modelId="{7C528F82-4E14-4062-BC11-B103ED1875F7}" type="sibTrans" cxnId="{10F40453-6B6E-4E80-97DB-0541FBB62C1C}">
      <dgm:prSet/>
      <dgm:spPr/>
      <dgm:t>
        <a:bodyPr/>
        <a:lstStyle/>
        <a:p>
          <a:endParaRPr lang="ru-RU"/>
        </a:p>
      </dgm:t>
    </dgm:pt>
    <dgm:pt modelId="{9239DB24-F081-44F2-B622-B7570EE772CB}">
      <dgm:prSet custT="1"/>
      <dgm:spPr/>
      <dgm:t>
        <a:bodyPr/>
        <a:lstStyle/>
        <a:p>
          <a:r>
            <a:rPr lang="en-US" sz="2400" b="1" dirty="0" smtClean="0"/>
            <a:t>DEPARTURE</a:t>
          </a:r>
          <a:endParaRPr lang="ru-RU" sz="2400" b="1" dirty="0"/>
        </a:p>
      </dgm:t>
    </dgm:pt>
    <dgm:pt modelId="{078ACF33-587D-4BC7-8A22-A3049D239F0E}" type="parTrans" cxnId="{DF9A4449-6492-4B30-958F-2D894B062CBB}">
      <dgm:prSet/>
      <dgm:spPr/>
      <dgm:t>
        <a:bodyPr/>
        <a:lstStyle/>
        <a:p>
          <a:endParaRPr lang="ru-RU"/>
        </a:p>
      </dgm:t>
    </dgm:pt>
    <dgm:pt modelId="{CC9E413A-43FC-40C1-9A55-BD6DAFFA69D7}" type="sibTrans" cxnId="{DF9A4449-6492-4B30-958F-2D894B062CBB}">
      <dgm:prSet/>
      <dgm:spPr/>
      <dgm:t>
        <a:bodyPr/>
        <a:lstStyle/>
        <a:p>
          <a:endParaRPr lang="ru-RU"/>
        </a:p>
      </dgm:t>
    </dgm:pt>
    <dgm:pt modelId="{E25E3FE6-7667-454E-9196-1519166CFACA}">
      <dgm:prSet custT="1"/>
      <dgm:spPr/>
      <dgm:t>
        <a:bodyPr/>
        <a:lstStyle/>
        <a:p>
          <a:r>
            <a:rPr lang="en-US" sz="3200" b="1" dirty="0" smtClean="0"/>
            <a:t>GATE</a:t>
          </a:r>
          <a:r>
            <a:rPr lang="en-US" sz="1600" b="1" dirty="0" smtClean="0"/>
            <a:t> </a:t>
          </a:r>
          <a:endParaRPr lang="ru-RU" sz="1600" b="1" dirty="0"/>
        </a:p>
      </dgm:t>
    </dgm:pt>
    <dgm:pt modelId="{B5C9157C-04CD-4406-BDDB-74C8C6C2D4B6}" type="parTrans" cxnId="{7B2A1042-717C-4304-B2D8-D3F9C96AF6EC}">
      <dgm:prSet/>
      <dgm:spPr/>
      <dgm:t>
        <a:bodyPr/>
        <a:lstStyle/>
        <a:p>
          <a:endParaRPr lang="ru-RU"/>
        </a:p>
      </dgm:t>
    </dgm:pt>
    <dgm:pt modelId="{B816742F-7F72-475B-981B-75C511D6A075}" type="sibTrans" cxnId="{7B2A1042-717C-4304-B2D8-D3F9C96AF6EC}">
      <dgm:prSet/>
      <dgm:spPr/>
      <dgm:t>
        <a:bodyPr/>
        <a:lstStyle/>
        <a:p>
          <a:endParaRPr lang="ru-RU"/>
        </a:p>
      </dgm:t>
    </dgm:pt>
    <dgm:pt modelId="{6C97CC1B-1286-49B3-A59C-41B2A3B71D27}">
      <dgm:prSet custT="1"/>
      <dgm:spPr/>
      <dgm:t>
        <a:bodyPr/>
        <a:lstStyle/>
        <a:p>
          <a:r>
            <a:rPr lang="en-US" sz="2400" b="1" dirty="0" smtClean="0"/>
            <a:t>CANCELED</a:t>
          </a:r>
          <a:endParaRPr lang="ru-RU" sz="2400" b="1" dirty="0"/>
        </a:p>
      </dgm:t>
    </dgm:pt>
    <dgm:pt modelId="{00F2036B-CA47-4137-BA74-4F80F6CE7B38}" type="parTrans" cxnId="{60B2FB5D-0FBA-4A5A-869A-4AFBCD05676E}">
      <dgm:prSet/>
      <dgm:spPr/>
      <dgm:t>
        <a:bodyPr/>
        <a:lstStyle/>
        <a:p>
          <a:endParaRPr lang="ru-RU"/>
        </a:p>
      </dgm:t>
    </dgm:pt>
    <dgm:pt modelId="{676788F9-9F1A-4672-AE2B-A628610474CF}" type="sibTrans" cxnId="{60B2FB5D-0FBA-4A5A-869A-4AFBCD05676E}">
      <dgm:prSet/>
      <dgm:spPr/>
      <dgm:t>
        <a:bodyPr/>
        <a:lstStyle/>
        <a:p>
          <a:endParaRPr lang="ru-RU"/>
        </a:p>
      </dgm:t>
    </dgm:pt>
    <dgm:pt modelId="{E439F700-9A71-4BAE-B938-62322A562449}" type="pres">
      <dgm:prSet presAssocID="{44F10DC1-4B1C-4F27-8AD8-6DB8B16282B7}" presName="Name0" presStyleCnt="0">
        <dgm:presLayoutVars>
          <dgm:chMax val="1"/>
          <dgm:dir/>
          <dgm:animLvl val="ctr"/>
          <dgm:resizeHandles val="exact"/>
        </dgm:presLayoutVars>
      </dgm:prSet>
      <dgm:spPr/>
      <dgm:t>
        <a:bodyPr/>
        <a:lstStyle/>
        <a:p>
          <a:endParaRPr lang="ru-RU"/>
        </a:p>
      </dgm:t>
    </dgm:pt>
    <dgm:pt modelId="{3FC01B06-435F-4F7B-9120-510FD3E0BB29}" type="pres">
      <dgm:prSet presAssocID="{787361C2-9101-4D04-93E1-723C7076586C}" presName="centerShape" presStyleLbl="node0" presStyleIdx="0" presStyleCnt="1" custScaleX="139697" custScaleY="175318"/>
      <dgm:spPr/>
      <dgm:t>
        <a:bodyPr/>
        <a:lstStyle/>
        <a:p>
          <a:endParaRPr lang="ru-RU"/>
        </a:p>
      </dgm:t>
    </dgm:pt>
    <dgm:pt modelId="{F1183FC6-40D8-47FA-B438-977357396481}" type="pres">
      <dgm:prSet presAssocID="{D4148BC8-6910-4EE4-897B-82D32AD0B910}" presName="node" presStyleLbl="node1" presStyleIdx="0" presStyleCnt="8" custScaleX="165611" custScaleY="88720">
        <dgm:presLayoutVars>
          <dgm:bulletEnabled val="1"/>
        </dgm:presLayoutVars>
      </dgm:prSet>
      <dgm:spPr/>
      <dgm:t>
        <a:bodyPr/>
        <a:lstStyle/>
        <a:p>
          <a:endParaRPr lang="ru-RU"/>
        </a:p>
      </dgm:t>
    </dgm:pt>
    <dgm:pt modelId="{BC195CBE-B602-4ACD-8CA8-5516A3B9ED2D}" type="pres">
      <dgm:prSet presAssocID="{D4148BC8-6910-4EE4-897B-82D32AD0B910}" presName="dummy" presStyleCnt="0"/>
      <dgm:spPr/>
    </dgm:pt>
    <dgm:pt modelId="{8F678937-FA1A-45A0-B916-268BAEC68196}" type="pres">
      <dgm:prSet presAssocID="{5ACD80B4-A28B-4D0E-BD03-41DC71BABB90}" presName="sibTrans" presStyleLbl="sibTrans2D1" presStyleIdx="0" presStyleCnt="8"/>
      <dgm:spPr/>
      <dgm:t>
        <a:bodyPr/>
        <a:lstStyle/>
        <a:p>
          <a:endParaRPr lang="ru-RU"/>
        </a:p>
      </dgm:t>
    </dgm:pt>
    <dgm:pt modelId="{B8073DB1-8AAC-43B1-8A2B-A71DD36731D5}" type="pres">
      <dgm:prSet presAssocID="{4BA2D6F3-48B3-4843-8157-57276854B903}" presName="node" presStyleLbl="node1" presStyleIdx="1" presStyleCnt="8" custScaleX="206202" custRadScaleRad="100030" custRadScaleInc="5278">
        <dgm:presLayoutVars>
          <dgm:bulletEnabled val="1"/>
        </dgm:presLayoutVars>
      </dgm:prSet>
      <dgm:spPr/>
      <dgm:t>
        <a:bodyPr/>
        <a:lstStyle/>
        <a:p>
          <a:endParaRPr lang="ru-RU"/>
        </a:p>
      </dgm:t>
    </dgm:pt>
    <dgm:pt modelId="{F647C33E-EF1C-46E5-928C-8711EAF12EF0}" type="pres">
      <dgm:prSet presAssocID="{4BA2D6F3-48B3-4843-8157-57276854B903}" presName="dummy" presStyleCnt="0"/>
      <dgm:spPr/>
    </dgm:pt>
    <dgm:pt modelId="{2F9602D1-0500-4360-AC25-F60A66BB7D23}" type="pres">
      <dgm:prSet presAssocID="{AADB84B3-0130-4887-87FC-ED741E692DAC}" presName="sibTrans" presStyleLbl="sibTrans2D1" presStyleIdx="1" presStyleCnt="8"/>
      <dgm:spPr/>
      <dgm:t>
        <a:bodyPr/>
        <a:lstStyle/>
        <a:p>
          <a:endParaRPr lang="ru-RU"/>
        </a:p>
      </dgm:t>
    </dgm:pt>
    <dgm:pt modelId="{D8AA06A4-FDDF-462F-A62C-AC70F3AE4B64}" type="pres">
      <dgm:prSet presAssocID="{786A28C3-65EA-4E4B-97F2-BF34E3C3FC66}" presName="node" presStyleLbl="node1" presStyleIdx="2" presStyleCnt="8" custScaleX="187125" custRadScaleRad="102061" custRadScaleInc="-1774">
        <dgm:presLayoutVars>
          <dgm:bulletEnabled val="1"/>
        </dgm:presLayoutVars>
      </dgm:prSet>
      <dgm:spPr/>
      <dgm:t>
        <a:bodyPr/>
        <a:lstStyle/>
        <a:p>
          <a:endParaRPr lang="ru-RU"/>
        </a:p>
      </dgm:t>
    </dgm:pt>
    <dgm:pt modelId="{79883D73-4B42-4396-9C80-F3D8B4B62EC2}" type="pres">
      <dgm:prSet presAssocID="{786A28C3-65EA-4E4B-97F2-BF34E3C3FC66}" presName="dummy" presStyleCnt="0"/>
      <dgm:spPr/>
    </dgm:pt>
    <dgm:pt modelId="{5C747FB3-264F-487B-A72E-C2CF5D67F344}" type="pres">
      <dgm:prSet presAssocID="{4B718778-983C-49A7-B18C-4BED30694FA8}" presName="sibTrans" presStyleLbl="sibTrans2D1" presStyleIdx="2" presStyleCnt="8"/>
      <dgm:spPr/>
      <dgm:t>
        <a:bodyPr/>
        <a:lstStyle/>
        <a:p>
          <a:endParaRPr lang="ru-RU"/>
        </a:p>
      </dgm:t>
    </dgm:pt>
    <dgm:pt modelId="{D560356F-A446-4FFD-A9EB-A9CD44FE3847}" type="pres">
      <dgm:prSet presAssocID="{432A2ED3-54F6-4606-920D-994918C61E45}" presName="node" presStyleLbl="node1" presStyleIdx="3" presStyleCnt="8" custScaleX="162491">
        <dgm:presLayoutVars>
          <dgm:bulletEnabled val="1"/>
        </dgm:presLayoutVars>
      </dgm:prSet>
      <dgm:spPr/>
      <dgm:t>
        <a:bodyPr/>
        <a:lstStyle/>
        <a:p>
          <a:endParaRPr lang="ru-RU"/>
        </a:p>
      </dgm:t>
    </dgm:pt>
    <dgm:pt modelId="{7B964406-7B35-432B-98ED-0246C3882E94}" type="pres">
      <dgm:prSet presAssocID="{432A2ED3-54F6-4606-920D-994918C61E45}" presName="dummy" presStyleCnt="0"/>
      <dgm:spPr/>
    </dgm:pt>
    <dgm:pt modelId="{0F04172D-88B6-4E39-9C46-ED78C4873698}" type="pres">
      <dgm:prSet presAssocID="{D8CB8451-3506-4C62-8861-31EBD1B43EEA}" presName="sibTrans" presStyleLbl="sibTrans2D1" presStyleIdx="3" presStyleCnt="8"/>
      <dgm:spPr/>
      <dgm:t>
        <a:bodyPr/>
        <a:lstStyle/>
        <a:p>
          <a:endParaRPr lang="ru-RU"/>
        </a:p>
      </dgm:t>
    </dgm:pt>
    <dgm:pt modelId="{9BB1005B-6B75-4FBA-A027-6D310F8BA8AB}" type="pres">
      <dgm:prSet presAssocID="{9239DB24-F081-44F2-B622-B7570EE772CB}" presName="node" presStyleLbl="node1" presStyleIdx="4" presStyleCnt="8" custScaleX="194279">
        <dgm:presLayoutVars>
          <dgm:bulletEnabled val="1"/>
        </dgm:presLayoutVars>
      </dgm:prSet>
      <dgm:spPr/>
      <dgm:t>
        <a:bodyPr/>
        <a:lstStyle/>
        <a:p>
          <a:endParaRPr lang="ru-RU"/>
        </a:p>
      </dgm:t>
    </dgm:pt>
    <dgm:pt modelId="{3B8E93B7-E1EB-45CB-88B7-AE6D848A3291}" type="pres">
      <dgm:prSet presAssocID="{9239DB24-F081-44F2-B622-B7570EE772CB}" presName="dummy" presStyleCnt="0"/>
      <dgm:spPr/>
    </dgm:pt>
    <dgm:pt modelId="{EAC5711B-D4CA-4C2F-8F46-FADE63377608}" type="pres">
      <dgm:prSet presAssocID="{CC9E413A-43FC-40C1-9A55-BD6DAFFA69D7}" presName="sibTrans" presStyleLbl="sibTrans2D1" presStyleIdx="4" presStyleCnt="8"/>
      <dgm:spPr/>
      <dgm:t>
        <a:bodyPr/>
        <a:lstStyle/>
        <a:p>
          <a:endParaRPr lang="ru-RU"/>
        </a:p>
      </dgm:t>
    </dgm:pt>
    <dgm:pt modelId="{DECC9E0A-F9CE-4ADF-9383-18A013FC8DF1}" type="pres">
      <dgm:prSet presAssocID="{889191E0-0A69-40DB-915A-DE22030F58FC}" presName="node" presStyleLbl="node1" presStyleIdx="5" presStyleCnt="8" custScaleX="163489" custRadScaleRad="100752" custRadScaleInc="-4769">
        <dgm:presLayoutVars>
          <dgm:bulletEnabled val="1"/>
        </dgm:presLayoutVars>
      </dgm:prSet>
      <dgm:spPr/>
      <dgm:t>
        <a:bodyPr/>
        <a:lstStyle/>
        <a:p>
          <a:endParaRPr lang="ru-RU"/>
        </a:p>
      </dgm:t>
    </dgm:pt>
    <dgm:pt modelId="{724478B8-1E06-46C1-A39B-196936704BE0}" type="pres">
      <dgm:prSet presAssocID="{889191E0-0A69-40DB-915A-DE22030F58FC}" presName="dummy" presStyleCnt="0"/>
      <dgm:spPr/>
    </dgm:pt>
    <dgm:pt modelId="{52CDCF77-1E68-4A68-9ADE-382CCA9B9504}" type="pres">
      <dgm:prSet presAssocID="{7C528F82-4E14-4062-BC11-B103ED1875F7}" presName="sibTrans" presStyleLbl="sibTrans2D1" presStyleIdx="5" presStyleCnt="8"/>
      <dgm:spPr/>
      <dgm:t>
        <a:bodyPr/>
        <a:lstStyle/>
        <a:p>
          <a:endParaRPr lang="ru-RU"/>
        </a:p>
      </dgm:t>
    </dgm:pt>
    <dgm:pt modelId="{7328CD60-CB40-4244-91C8-45348C56861D}" type="pres">
      <dgm:prSet presAssocID="{E25E3FE6-7667-454E-9196-1519166CFACA}" presName="node" presStyleLbl="node1" presStyleIdx="6" presStyleCnt="8" custScaleX="186663">
        <dgm:presLayoutVars>
          <dgm:bulletEnabled val="1"/>
        </dgm:presLayoutVars>
      </dgm:prSet>
      <dgm:spPr/>
      <dgm:t>
        <a:bodyPr/>
        <a:lstStyle/>
        <a:p>
          <a:endParaRPr lang="ru-RU"/>
        </a:p>
      </dgm:t>
    </dgm:pt>
    <dgm:pt modelId="{EBAF08A5-30DB-49B2-BA17-7773165676C1}" type="pres">
      <dgm:prSet presAssocID="{E25E3FE6-7667-454E-9196-1519166CFACA}" presName="dummy" presStyleCnt="0"/>
      <dgm:spPr/>
    </dgm:pt>
    <dgm:pt modelId="{8DC063EE-6646-4C6E-8701-B31CDE1D8980}" type="pres">
      <dgm:prSet presAssocID="{B816742F-7F72-475B-981B-75C511D6A075}" presName="sibTrans" presStyleLbl="sibTrans2D1" presStyleIdx="6" presStyleCnt="8"/>
      <dgm:spPr/>
      <dgm:t>
        <a:bodyPr/>
        <a:lstStyle/>
        <a:p>
          <a:endParaRPr lang="ru-RU"/>
        </a:p>
      </dgm:t>
    </dgm:pt>
    <dgm:pt modelId="{AB95B777-73B0-423D-B686-0FF8B19E04FF}" type="pres">
      <dgm:prSet presAssocID="{6C97CC1B-1286-49B3-A59C-41B2A3B71D27}" presName="node" presStyleLbl="node1" presStyleIdx="7" presStyleCnt="8" custScaleX="209184" custScaleY="82292">
        <dgm:presLayoutVars>
          <dgm:bulletEnabled val="1"/>
        </dgm:presLayoutVars>
      </dgm:prSet>
      <dgm:spPr/>
      <dgm:t>
        <a:bodyPr/>
        <a:lstStyle/>
        <a:p>
          <a:endParaRPr lang="ru-RU"/>
        </a:p>
      </dgm:t>
    </dgm:pt>
    <dgm:pt modelId="{CE7273DE-7E9C-41C7-8B5C-5D500A509F24}" type="pres">
      <dgm:prSet presAssocID="{6C97CC1B-1286-49B3-A59C-41B2A3B71D27}" presName="dummy" presStyleCnt="0"/>
      <dgm:spPr/>
    </dgm:pt>
    <dgm:pt modelId="{5485ABBE-62A8-43C7-9E91-DF8DF0AA63C7}" type="pres">
      <dgm:prSet presAssocID="{676788F9-9F1A-4672-AE2B-A628610474CF}" presName="sibTrans" presStyleLbl="sibTrans2D1" presStyleIdx="7" presStyleCnt="8"/>
      <dgm:spPr/>
      <dgm:t>
        <a:bodyPr/>
        <a:lstStyle/>
        <a:p>
          <a:endParaRPr lang="ru-RU"/>
        </a:p>
      </dgm:t>
    </dgm:pt>
  </dgm:ptLst>
  <dgm:cxnLst>
    <dgm:cxn modelId="{E369EE5D-BE31-4760-8FBF-1FA2B4878AE7}" type="presOf" srcId="{AADB84B3-0130-4887-87FC-ED741E692DAC}" destId="{2F9602D1-0500-4360-AC25-F60A66BB7D23}" srcOrd="0" destOrd="0" presId="urn:microsoft.com/office/officeart/2005/8/layout/radial6"/>
    <dgm:cxn modelId="{99C6B857-C388-4601-B816-9EFB5CB15890}" type="presOf" srcId="{E25E3FE6-7667-454E-9196-1519166CFACA}" destId="{7328CD60-CB40-4244-91C8-45348C56861D}" srcOrd="0" destOrd="0" presId="urn:microsoft.com/office/officeart/2005/8/layout/radial6"/>
    <dgm:cxn modelId="{05803966-EA7E-4D99-82D6-CCA254F8F466}" type="presOf" srcId="{4B718778-983C-49A7-B18C-4BED30694FA8}" destId="{5C747FB3-264F-487B-A72E-C2CF5D67F344}" srcOrd="0" destOrd="0" presId="urn:microsoft.com/office/officeart/2005/8/layout/radial6"/>
    <dgm:cxn modelId="{C9FACC0F-B72E-46F8-94E6-B2317AA375FF}" type="presOf" srcId="{7C528F82-4E14-4062-BC11-B103ED1875F7}" destId="{52CDCF77-1E68-4A68-9ADE-382CCA9B9504}" srcOrd="0" destOrd="0" presId="urn:microsoft.com/office/officeart/2005/8/layout/radial6"/>
    <dgm:cxn modelId="{FC9476F1-A2FA-4590-8E51-A2FC5B6E104E}" type="presOf" srcId="{6C97CC1B-1286-49B3-A59C-41B2A3B71D27}" destId="{AB95B777-73B0-423D-B686-0FF8B19E04FF}" srcOrd="0" destOrd="0" presId="urn:microsoft.com/office/officeart/2005/8/layout/radial6"/>
    <dgm:cxn modelId="{10F40453-6B6E-4E80-97DB-0541FBB62C1C}" srcId="{787361C2-9101-4D04-93E1-723C7076586C}" destId="{889191E0-0A69-40DB-915A-DE22030F58FC}" srcOrd="5" destOrd="0" parTransId="{2212BFAF-6DDD-453B-8E3E-0E4A1D351645}" sibTransId="{7C528F82-4E14-4062-BC11-B103ED1875F7}"/>
    <dgm:cxn modelId="{21491610-5C51-4B4F-A675-65963430190E}" srcId="{787361C2-9101-4D04-93E1-723C7076586C}" destId="{432A2ED3-54F6-4606-920D-994918C61E45}" srcOrd="3" destOrd="0" parTransId="{7F396107-B014-4292-BF6A-AC4921946EC7}" sibTransId="{D8CB8451-3506-4C62-8861-31EBD1B43EEA}"/>
    <dgm:cxn modelId="{DB626325-0350-45BE-98D6-C55D8A9E3909}" type="presOf" srcId="{B816742F-7F72-475B-981B-75C511D6A075}" destId="{8DC063EE-6646-4C6E-8701-B31CDE1D8980}" srcOrd="0" destOrd="0" presId="urn:microsoft.com/office/officeart/2005/8/layout/radial6"/>
    <dgm:cxn modelId="{4C5E3662-6FCD-4A1E-9238-5DE43390ECA7}" type="presOf" srcId="{787361C2-9101-4D04-93E1-723C7076586C}" destId="{3FC01B06-435F-4F7B-9120-510FD3E0BB29}" srcOrd="0" destOrd="0" presId="urn:microsoft.com/office/officeart/2005/8/layout/radial6"/>
    <dgm:cxn modelId="{13C01E08-889B-4258-B4DB-E917A75CFC51}" type="presOf" srcId="{44F10DC1-4B1C-4F27-8AD8-6DB8B16282B7}" destId="{E439F700-9A71-4BAE-B938-62322A562449}" srcOrd="0" destOrd="0" presId="urn:microsoft.com/office/officeart/2005/8/layout/radial6"/>
    <dgm:cxn modelId="{9212E234-5238-4798-B731-65B746171AF4}" type="presOf" srcId="{676788F9-9F1A-4672-AE2B-A628610474CF}" destId="{5485ABBE-62A8-43C7-9E91-DF8DF0AA63C7}" srcOrd="0" destOrd="0" presId="urn:microsoft.com/office/officeart/2005/8/layout/radial6"/>
    <dgm:cxn modelId="{C1214C7A-E9DF-44C1-848C-7A5BFC11EA3A}" srcId="{787361C2-9101-4D04-93E1-723C7076586C}" destId="{4BA2D6F3-48B3-4843-8157-57276854B903}" srcOrd="1" destOrd="0" parTransId="{63C291D9-BE38-4151-8046-CC9D1F9F754A}" sibTransId="{AADB84B3-0130-4887-87FC-ED741E692DAC}"/>
    <dgm:cxn modelId="{DF9A4449-6492-4B30-958F-2D894B062CBB}" srcId="{787361C2-9101-4D04-93E1-723C7076586C}" destId="{9239DB24-F081-44F2-B622-B7570EE772CB}" srcOrd="4" destOrd="0" parTransId="{078ACF33-587D-4BC7-8A22-A3049D239F0E}" sibTransId="{CC9E413A-43FC-40C1-9A55-BD6DAFFA69D7}"/>
    <dgm:cxn modelId="{C13C454A-C25E-45C7-B764-4A46AAC904AF}" type="presOf" srcId="{D4148BC8-6910-4EE4-897B-82D32AD0B910}" destId="{F1183FC6-40D8-47FA-B438-977357396481}" srcOrd="0" destOrd="0" presId="urn:microsoft.com/office/officeart/2005/8/layout/radial6"/>
    <dgm:cxn modelId="{B1DC1B58-2973-4909-9EC2-2E4017DF0302}" type="presOf" srcId="{D8CB8451-3506-4C62-8861-31EBD1B43EEA}" destId="{0F04172D-88B6-4E39-9C46-ED78C4873698}" srcOrd="0" destOrd="0" presId="urn:microsoft.com/office/officeart/2005/8/layout/radial6"/>
    <dgm:cxn modelId="{4462C2A9-9F69-409A-8873-F0B826DFE4D3}" type="presOf" srcId="{4BA2D6F3-48B3-4843-8157-57276854B903}" destId="{B8073DB1-8AAC-43B1-8A2B-A71DD36731D5}" srcOrd="0" destOrd="0" presId="urn:microsoft.com/office/officeart/2005/8/layout/radial6"/>
    <dgm:cxn modelId="{7DC623CA-9488-4CFF-AEC0-5CA4B3952C81}" type="presOf" srcId="{9239DB24-F081-44F2-B622-B7570EE772CB}" destId="{9BB1005B-6B75-4FBA-A027-6D310F8BA8AB}" srcOrd="0" destOrd="0" presId="urn:microsoft.com/office/officeart/2005/8/layout/radial6"/>
    <dgm:cxn modelId="{E54104FF-D7E6-4DC4-9381-948C6E8744F1}" type="presOf" srcId="{889191E0-0A69-40DB-915A-DE22030F58FC}" destId="{DECC9E0A-F9CE-4ADF-9383-18A013FC8DF1}" srcOrd="0" destOrd="0" presId="urn:microsoft.com/office/officeart/2005/8/layout/radial6"/>
    <dgm:cxn modelId="{1170A06F-0329-47A8-8EED-20DC31448BF8}" srcId="{787361C2-9101-4D04-93E1-723C7076586C}" destId="{D4148BC8-6910-4EE4-897B-82D32AD0B910}" srcOrd="0" destOrd="0" parTransId="{45585B0A-6F35-46F8-B16D-239C23B0557E}" sibTransId="{5ACD80B4-A28B-4D0E-BD03-41DC71BABB90}"/>
    <dgm:cxn modelId="{508C7416-7107-40DB-89AE-92F8BEB43518}" srcId="{44F10DC1-4B1C-4F27-8AD8-6DB8B16282B7}" destId="{787361C2-9101-4D04-93E1-723C7076586C}" srcOrd="0" destOrd="0" parTransId="{0C33CACC-D5F7-4AAE-9731-0B3957F8886F}" sibTransId="{646692C4-6BF5-4FBD-BF0D-18230DB6ABA9}"/>
    <dgm:cxn modelId="{0B582A75-252B-48B1-B80A-46B2288B2140}" srcId="{787361C2-9101-4D04-93E1-723C7076586C}" destId="{786A28C3-65EA-4E4B-97F2-BF34E3C3FC66}" srcOrd="2" destOrd="0" parTransId="{3158A0C7-2CBB-4C87-8E22-94845E80D1D3}" sibTransId="{4B718778-983C-49A7-B18C-4BED30694FA8}"/>
    <dgm:cxn modelId="{7B2A1042-717C-4304-B2D8-D3F9C96AF6EC}" srcId="{787361C2-9101-4D04-93E1-723C7076586C}" destId="{E25E3FE6-7667-454E-9196-1519166CFACA}" srcOrd="6" destOrd="0" parTransId="{B5C9157C-04CD-4406-BDDB-74C8C6C2D4B6}" sibTransId="{B816742F-7F72-475B-981B-75C511D6A075}"/>
    <dgm:cxn modelId="{284D2109-4076-49DF-A4E3-12FE5A53862B}" type="presOf" srcId="{432A2ED3-54F6-4606-920D-994918C61E45}" destId="{D560356F-A446-4FFD-A9EB-A9CD44FE3847}" srcOrd="0" destOrd="0" presId="urn:microsoft.com/office/officeart/2005/8/layout/radial6"/>
    <dgm:cxn modelId="{F5817E25-4A50-4D16-A44D-C006C36E6599}" type="presOf" srcId="{786A28C3-65EA-4E4B-97F2-BF34E3C3FC66}" destId="{D8AA06A4-FDDF-462F-A62C-AC70F3AE4B64}" srcOrd="0" destOrd="0" presId="urn:microsoft.com/office/officeart/2005/8/layout/radial6"/>
    <dgm:cxn modelId="{E5EFB8F4-438A-4AA2-821F-B0630AF79F6D}" type="presOf" srcId="{CC9E413A-43FC-40C1-9A55-BD6DAFFA69D7}" destId="{EAC5711B-D4CA-4C2F-8F46-FADE63377608}" srcOrd="0" destOrd="0" presId="urn:microsoft.com/office/officeart/2005/8/layout/radial6"/>
    <dgm:cxn modelId="{60B2FB5D-0FBA-4A5A-869A-4AFBCD05676E}" srcId="{787361C2-9101-4D04-93E1-723C7076586C}" destId="{6C97CC1B-1286-49B3-A59C-41B2A3B71D27}" srcOrd="7" destOrd="0" parTransId="{00F2036B-CA47-4137-BA74-4F80F6CE7B38}" sibTransId="{676788F9-9F1A-4672-AE2B-A628610474CF}"/>
    <dgm:cxn modelId="{FDE607F5-872F-4259-9451-1EE67B742A92}" type="presOf" srcId="{5ACD80B4-A28B-4D0E-BD03-41DC71BABB90}" destId="{8F678937-FA1A-45A0-B916-268BAEC68196}" srcOrd="0" destOrd="0" presId="urn:microsoft.com/office/officeart/2005/8/layout/radial6"/>
    <dgm:cxn modelId="{6A950624-A149-406F-85D0-3F79C02D34C7}" type="presParOf" srcId="{E439F700-9A71-4BAE-B938-62322A562449}" destId="{3FC01B06-435F-4F7B-9120-510FD3E0BB29}" srcOrd="0" destOrd="0" presId="urn:microsoft.com/office/officeart/2005/8/layout/radial6"/>
    <dgm:cxn modelId="{D73F06F1-EC2A-408E-9623-AF0FF5F93919}" type="presParOf" srcId="{E439F700-9A71-4BAE-B938-62322A562449}" destId="{F1183FC6-40D8-47FA-B438-977357396481}" srcOrd="1" destOrd="0" presId="urn:microsoft.com/office/officeart/2005/8/layout/radial6"/>
    <dgm:cxn modelId="{528D5B53-9748-4401-87C7-2D195FDB45C2}" type="presParOf" srcId="{E439F700-9A71-4BAE-B938-62322A562449}" destId="{BC195CBE-B602-4ACD-8CA8-5516A3B9ED2D}" srcOrd="2" destOrd="0" presId="urn:microsoft.com/office/officeart/2005/8/layout/radial6"/>
    <dgm:cxn modelId="{9F7749A9-76EB-485A-8498-BA25D9FC0A16}" type="presParOf" srcId="{E439F700-9A71-4BAE-B938-62322A562449}" destId="{8F678937-FA1A-45A0-B916-268BAEC68196}" srcOrd="3" destOrd="0" presId="urn:microsoft.com/office/officeart/2005/8/layout/radial6"/>
    <dgm:cxn modelId="{7125C00C-2B54-4E0F-AB6B-A757B0D5A4E5}" type="presParOf" srcId="{E439F700-9A71-4BAE-B938-62322A562449}" destId="{B8073DB1-8AAC-43B1-8A2B-A71DD36731D5}" srcOrd="4" destOrd="0" presId="urn:microsoft.com/office/officeart/2005/8/layout/radial6"/>
    <dgm:cxn modelId="{D74B84E1-5CA0-45AC-B9F7-77B8B9C80DD2}" type="presParOf" srcId="{E439F700-9A71-4BAE-B938-62322A562449}" destId="{F647C33E-EF1C-46E5-928C-8711EAF12EF0}" srcOrd="5" destOrd="0" presId="urn:microsoft.com/office/officeart/2005/8/layout/radial6"/>
    <dgm:cxn modelId="{680B75D3-24D6-4AF6-B50E-25965872796A}" type="presParOf" srcId="{E439F700-9A71-4BAE-B938-62322A562449}" destId="{2F9602D1-0500-4360-AC25-F60A66BB7D23}" srcOrd="6" destOrd="0" presId="urn:microsoft.com/office/officeart/2005/8/layout/radial6"/>
    <dgm:cxn modelId="{0EB83D0F-E63A-4BD0-A84D-FAF627FC1148}" type="presParOf" srcId="{E439F700-9A71-4BAE-B938-62322A562449}" destId="{D8AA06A4-FDDF-462F-A62C-AC70F3AE4B64}" srcOrd="7" destOrd="0" presId="urn:microsoft.com/office/officeart/2005/8/layout/radial6"/>
    <dgm:cxn modelId="{4AC0597F-CC2A-43CF-98CC-F01F7A7A7917}" type="presParOf" srcId="{E439F700-9A71-4BAE-B938-62322A562449}" destId="{79883D73-4B42-4396-9C80-F3D8B4B62EC2}" srcOrd="8" destOrd="0" presId="urn:microsoft.com/office/officeart/2005/8/layout/radial6"/>
    <dgm:cxn modelId="{8AB3D6B9-622E-477B-972D-F087BDB3651E}" type="presParOf" srcId="{E439F700-9A71-4BAE-B938-62322A562449}" destId="{5C747FB3-264F-487B-A72E-C2CF5D67F344}" srcOrd="9" destOrd="0" presId="urn:microsoft.com/office/officeart/2005/8/layout/radial6"/>
    <dgm:cxn modelId="{05C37DB0-B0D7-4657-AC93-EF63FF1ECF06}" type="presParOf" srcId="{E439F700-9A71-4BAE-B938-62322A562449}" destId="{D560356F-A446-4FFD-A9EB-A9CD44FE3847}" srcOrd="10" destOrd="0" presId="urn:microsoft.com/office/officeart/2005/8/layout/radial6"/>
    <dgm:cxn modelId="{9C5B07AC-6EB9-4BFC-A574-145FE29EFB13}" type="presParOf" srcId="{E439F700-9A71-4BAE-B938-62322A562449}" destId="{7B964406-7B35-432B-98ED-0246C3882E94}" srcOrd="11" destOrd="0" presId="urn:microsoft.com/office/officeart/2005/8/layout/radial6"/>
    <dgm:cxn modelId="{CF01B2E8-7115-4036-B629-6A503F7A1363}" type="presParOf" srcId="{E439F700-9A71-4BAE-B938-62322A562449}" destId="{0F04172D-88B6-4E39-9C46-ED78C4873698}" srcOrd="12" destOrd="0" presId="urn:microsoft.com/office/officeart/2005/8/layout/radial6"/>
    <dgm:cxn modelId="{C8252701-BB48-4DD9-9508-FB5B5DB7B5AA}" type="presParOf" srcId="{E439F700-9A71-4BAE-B938-62322A562449}" destId="{9BB1005B-6B75-4FBA-A027-6D310F8BA8AB}" srcOrd="13" destOrd="0" presId="urn:microsoft.com/office/officeart/2005/8/layout/radial6"/>
    <dgm:cxn modelId="{6EDA1C40-D754-41DB-908E-994D11F49C95}" type="presParOf" srcId="{E439F700-9A71-4BAE-B938-62322A562449}" destId="{3B8E93B7-E1EB-45CB-88B7-AE6D848A3291}" srcOrd="14" destOrd="0" presId="urn:microsoft.com/office/officeart/2005/8/layout/radial6"/>
    <dgm:cxn modelId="{AF343F05-BB3B-456D-854D-D8F7D1726A0B}" type="presParOf" srcId="{E439F700-9A71-4BAE-B938-62322A562449}" destId="{EAC5711B-D4CA-4C2F-8F46-FADE63377608}" srcOrd="15" destOrd="0" presId="urn:microsoft.com/office/officeart/2005/8/layout/radial6"/>
    <dgm:cxn modelId="{F600DFB4-656C-4FFC-97EC-B7BBF8BFDC70}" type="presParOf" srcId="{E439F700-9A71-4BAE-B938-62322A562449}" destId="{DECC9E0A-F9CE-4ADF-9383-18A013FC8DF1}" srcOrd="16" destOrd="0" presId="urn:microsoft.com/office/officeart/2005/8/layout/radial6"/>
    <dgm:cxn modelId="{EBBBE9D5-8568-4EE5-97CB-00F6447ADFEF}" type="presParOf" srcId="{E439F700-9A71-4BAE-B938-62322A562449}" destId="{724478B8-1E06-46C1-A39B-196936704BE0}" srcOrd="17" destOrd="0" presId="urn:microsoft.com/office/officeart/2005/8/layout/radial6"/>
    <dgm:cxn modelId="{3419EF26-8A13-4E57-8E35-0987BB0F63A4}" type="presParOf" srcId="{E439F700-9A71-4BAE-B938-62322A562449}" destId="{52CDCF77-1E68-4A68-9ADE-382CCA9B9504}" srcOrd="18" destOrd="0" presId="urn:microsoft.com/office/officeart/2005/8/layout/radial6"/>
    <dgm:cxn modelId="{3C27D70C-60FC-4E91-B750-C209C4DC2BCC}" type="presParOf" srcId="{E439F700-9A71-4BAE-B938-62322A562449}" destId="{7328CD60-CB40-4244-91C8-45348C56861D}" srcOrd="19" destOrd="0" presId="urn:microsoft.com/office/officeart/2005/8/layout/radial6"/>
    <dgm:cxn modelId="{51AA20A8-350D-4628-869E-B70D0E1B2CFF}" type="presParOf" srcId="{E439F700-9A71-4BAE-B938-62322A562449}" destId="{EBAF08A5-30DB-49B2-BA17-7773165676C1}" srcOrd="20" destOrd="0" presId="urn:microsoft.com/office/officeart/2005/8/layout/radial6"/>
    <dgm:cxn modelId="{B628190E-DF2C-4F2D-A142-190895ED00B2}" type="presParOf" srcId="{E439F700-9A71-4BAE-B938-62322A562449}" destId="{8DC063EE-6646-4C6E-8701-B31CDE1D8980}" srcOrd="21" destOrd="0" presId="urn:microsoft.com/office/officeart/2005/8/layout/radial6"/>
    <dgm:cxn modelId="{51D08E12-5BDF-4269-A815-8127F3F3E631}" type="presParOf" srcId="{E439F700-9A71-4BAE-B938-62322A562449}" destId="{AB95B777-73B0-423D-B686-0FF8B19E04FF}" srcOrd="22" destOrd="0" presId="urn:microsoft.com/office/officeart/2005/8/layout/radial6"/>
    <dgm:cxn modelId="{51711F3E-05C2-49D0-8C60-8F69CA52B529}" type="presParOf" srcId="{E439F700-9A71-4BAE-B938-62322A562449}" destId="{CE7273DE-7E9C-41C7-8B5C-5D500A509F24}" srcOrd="23" destOrd="0" presId="urn:microsoft.com/office/officeart/2005/8/layout/radial6"/>
    <dgm:cxn modelId="{53B206EF-5B17-4A5C-82AB-83810B77335E}" type="presParOf" srcId="{E439F700-9A71-4BAE-B938-62322A562449}" destId="{5485ABBE-62A8-43C7-9E91-DF8DF0AA63C7}"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5FE9F-76C6-424B-B5C9-FB7E7B1F5C3E}" type="doc">
      <dgm:prSet loTypeId="urn:microsoft.com/office/officeart/2005/8/layout/radial6" loCatId="cycle" qsTypeId="urn:microsoft.com/office/officeart/2005/8/quickstyle/simple1" qsCatId="simple" csTypeId="urn:microsoft.com/office/officeart/2005/8/colors/colorful1#2" csCatId="colorful" phldr="1"/>
      <dgm:spPr/>
      <dgm:t>
        <a:bodyPr/>
        <a:lstStyle/>
        <a:p>
          <a:endParaRPr lang="ru-RU"/>
        </a:p>
      </dgm:t>
    </dgm:pt>
    <dgm:pt modelId="{2C51B38A-C941-4B9E-BE9B-269D34E59641}">
      <dgm:prSet phldrT="[Текст]" custT="1"/>
      <dgm:spPr/>
      <dgm:t>
        <a:bodyPr/>
        <a:lstStyle/>
        <a:p>
          <a:r>
            <a:rPr lang="en-US" sz="3200" b="1" dirty="0" smtClean="0"/>
            <a:t>AT THE AIRPORT</a:t>
          </a:r>
          <a:endParaRPr lang="ru-RU" sz="3200" b="1" dirty="0"/>
        </a:p>
      </dgm:t>
    </dgm:pt>
    <dgm:pt modelId="{16F1CF07-4AC1-4FB8-9E06-75E0CE424570}" type="parTrans" cxnId="{FEB61185-86AF-4F73-95CF-ABAACC4D5DB5}">
      <dgm:prSet/>
      <dgm:spPr/>
      <dgm:t>
        <a:bodyPr/>
        <a:lstStyle/>
        <a:p>
          <a:endParaRPr lang="ru-RU"/>
        </a:p>
      </dgm:t>
    </dgm:pt>
    <dgm:pt modelId="{D15D6812-B18B-423A-8F55-F9D79B7F506C}" type="sibTrans" cxnId="{FEB61185-86AF-4F73-95CF-ABAACC4D5DB5}">
      <dgm:prSet/>
      <dgm:spPr/>
      <dgm:t>
        <a:bodyPr/>
        <a:lstStyle/>
        <a:p>
          <a:endParaRPr lang="ru-RU"/>
        </a:p>
      </dgm:t>
    </dgm:pt>
    <dgm:pt modelId="{993C3DBA-9C40-4B7C-A76D-B2E6DD348AEC}">
      <dgm:prSet phldrT="[Текст]" custT="1"/>
      <dgm:spPr/>
      <dgm:t>
        <a:bodyPr/>
        <a:lstStyle/>
        <a:p>
          <a:r>
            <a:rPr lang="en-US" sz="2400" dirty="0" smtClean="0"/>
            <a:t>hand luggage/</a:t>
          </a:r>
        </a:p>
        <a:p>
          <a:r>
            <a:rPr lang="en-US" sz="2400" dirty="0" smtClean="0"/>
            <a:t>cabin baggage </a:t>
          </a:r>
          <a:endParaRPr lang="ru-RU" sz="2400" b="1" dirty="0"/>
        </a:p>
      </dgm:t>
    </dgm:pt>
    <dgm:pt modelId="{3541E228-773D-4E97-AEB3-AF1516BB9F91}" type="parTrans" cxnId="{275AD6EF-EBD9-4DC8-8F31-F2DDA044499B}">
      <dgm:prSet/>
      <dgm:spPr/>
      <dgm:t>
        <a:bodyPr/>
        <a:lstStyle/>
        <a:p>
          <a:endParaRPr lang="ru-RU"/>
        </a:p>
      </dgm:t>
    </dgm:pt>
    <dgm:pt modelId="{A851A386-68E0-4157-969F-819D3CB9DF56}" type="sibTrans" cxnId="{275AD6EF-EBD9-4DC8-8F31-F2DDA044499B}">
      <dgm:prSet/>
      <dgm:spPr/>
      <dgm:t>
        <a:bodyPr/>
        <a:lstStyle/>
        <a:p>
          <a:endParaRPr lang="ru-RU"/>
        </a:p>
      </dgm:t>
    </dgm:pt>
    <dgm:pt modelId="{E1F6A873-3BCB-481F-AF48-4CAF023ABA68}">
      <dgm:prSet phldrT="[Текст]" custT="1"/>
      <dgm:spPr/>
      <dgm:t>
        <a:bodyPr/>
        <a:lstStyle/>
        <a:p>
          <a:r>
            <a:rPr lang="en-US" sz="2000" b="1" dirty="0" smtClean="0"/>
            <a:t>BOARDING PASS</a:t>
          </a:r>
          <a:endParaRPr lang="ru-RU" sz="2000" b="1" dirty="0"/>
        </a:p>
      </dgm:t>
    </dgm:pt>
    <dgm:pt modelId="{8F5BA62D-1B89-4CE9-A8CA-33F37730CFAC}" type="parTrans" cxnId="{B64BC0AB-54C8-49A0-B963-8F6960EABEB0}">
      <dgm:prSet/>
      <dgm:spPr/>
      <dgm:t>
        <a:bodyPr/>
        <a:lstStyle/>
        <a:p>
          <a:endParaRPr lang="ru-RU"/>
        </a:p>
      </dgm:t>
    </dgm:pt>
    <dgm:pt modelId="{95912691-6136-45B8-905E-34D581125515}" type="sibTrans" cxnId="{B64BC0AB-54C8-49A0-B963-8F6960EABEB0}">
      <dgm:prSet/>
      <dgm:spPr/>
      <dgm:t>
        <a:bodyPr/>
        <a:lstStyle/>
        <a:p>
          <a:endParaRPr lang="ru-RU"/>
        </a:p>
      </dgm:t>
    </dgm:pt>
    <dgm:pt modelId="{E729919E-6D83-45E0-8AA5-19F4ADA965DB}">
      <dgm:prSet custT="1"/>
      <dgm:spPr/>
      <dgm:t>
        <a:bodyPr/>
        <a:lstStyle/>
        <a:p>
          <a:r>
            <a:rPr lang="en-US" sz="3600" b="1" dirty="0" smtClean="0"/>
            <a:t>AISLE</a:t>
          </a:r>
          <a:endParaRPr lang="ru-RU" sz="3600" b="1" dirty="0"/>
        </a:p>
      </dgm:t>
    </dgm:pt>
    <dgm:pt modelId="{2D323E1F-58AE-432B-9CFE-F185FE528319}" type="parTrans" cxnId="{ED3F3C0C-A721-458B-9067-776F094AE539}">
      <dgm:prSet/>
      <dgm:spPr/>
      <dgm:t>
        <a:bodyPr/>
        <a:lstStyle/>
        <a:p>
          <a:endParaRPr lang="ru-RU"/>
        </a:p>
      </dgm:t>
    </dgm:pt>
    <dgm:pt modelId="{763981DA-93CD-483A-B4EE-1E73B0E24818}" type="sibTrans" cxnId="{ED3F3C0C-A721-458B-9067-776F094AE539}">
      <dgm:prSet/>
      <dgm:spPr/>
      <dgm:t>
        <a:bodyPr/>
        <a:lstStyle/>
        <a:p>
          <a:endParaRPr lang="ru-RU"/>
        </a:p>
      </dgm:t>
    </dgm:pt>
    <dgm:pt modelId="{EEC0F555-4DB6-4D24-949C-FAF44DD8B1C0}">
      <dgm:prSet custT="1"/>
      <dgm:spPr/>
      <dgm:t>
        <a:bodyPr/>
        <a:lstStyle/>
        <a:p>
          <a:r>
            <a:rPr lang="en-US" sz="2400" b="1" dirty="0" smtClean="0"/>
            <a:t>PASSPORT</a:t>
          </a:r>
        </a:p>
        <a:p>
          <a:r>
            <a:rPr lang="en-US" sz="2400" b="1" dirty="0" smtClean="0"/>
            <a:t>CONTROL</a:t>
          </a:r>
          <a:endParaRPr lang="ru-RU" sz="2400" b="1" dirty="0"/>
        </a:p>
      </dgm:t>
    </dgm:pt>
    <dgm:pt modelId="{7C05F17E-8CE7-49D1-B238-8C36E91CF82C}" type="parTrans" cxnId="{D2C48508-CD0C-4B61-9AE6-12BAA0C09CC7}">
      <dgm:prSet/>
      <dgm:spPr/>
      <dgm:t>
        <a:bodyPr/>
        <a:lstStyle/>
        <a:p>
          <a:endParaRPr lang="ru-RU"/>
        </a:p>
      </dgm:t>
    </dgm:pt>
    <dgm:pt modelId="{26DF6F98-FBB5-4C9B-B4C1-3BC4B116521D}" type="sibTrans" cxnId="{D2C48508-CD0C-4B61-9AE6-12BAA0C09CC7}">
      <dgm:prSet/>
      <dgm:spPr/>
      <dgm:t>
        <a:bodyPr/>
        <a:lstStyle/>
        <a:p>
          <a:endParaRPr lang="ru-RU"/>
        </a:p>
      </dgm:t>
    </dgm:pt>
    <dgm:pt modelId="{9E5A9AC6-20BF-45C5-B51F-F45D133522E7}">
      <dgm:prSet phldrT="[Текст]" custT="1"/>
      <dgm:spPr/>
      <dgm:t>
        <a:bodyPr/>
        <a:lstStyle/>
        <a:p>
          <a:r>
            <a:rPr lang="en-US" sz="2800" b="1" dirty="0" smtClean="0"/>
            <a:t>LAYOVER</a:t>
          </a:r>
          <a:endParaRPr lang="ru-RU" sz="2800" b="1" dirty="0"/>
        </a:p>
      </dgm:t>
    </dgm:pt>
    <dgm:pt modelId="{58C9B225-AAE0-46DA-B1D9-2C06034475E6}" type="parTrans" cxnId="{648C36ED-07C7-4EFD-A401-FDC76321956E}">
      <dgm:prSet/>
      <dgm:spPr/>
      <dgm:t>
        <a:bodyPr/>
        <a:lstStyle/>
        <a:p>
          <a:endParaRPr lang="ru-RU"/>
        </a:p>
      </dgm:t>
    </dgm:pt>
    <dgm:pt modelId="{BCA98F16-F470-464A-BFBA-96E8788E324B}" type="sibTrans" cxnId="{648C36ED-07C7-4EFD-A401-FDC76321956E}">
      <dgm:prSet/>
      <dgm:spPr/>
      <dgm:t>
        <a:bodyPr/>
        <a:lstStyle/>
        <a:p>
          <a:endParaRPr lang="ru-RU"/>
        </a:p>
      </dgm:t>
    </dgm:pt>
    <dgm:pt modelId="{C4796A0C-84BD-45A8-8020-07F4E89BD940}">
      <dgm:prSet phldrT="[Текст]" custT="1"/>
      <dgm:spPr/>
      <dgm:t>
        <a:bodyPr/>
        <a:lstStyle/>
        <a:p>
          <a:r>
            <a:rPr lang="en-US" sz="2400" b="1" dirty="0" smtClean="0"/>
            <a:t>BOADING TIME</a:t>
          </a:r>
          <a:endParaRPr lang="ru-RU" sz="2400" b="1" dirty="0"/>
        </a:p>
      </dgm:t>
    </dgm:pt>
    <dgm:pt modelId="{40BDA7CD-7073-4869-845B-2481803FF6AA}" type="parTrans" cxnId="{921AEAD1-825E-4FC1-990D-06D2DC668596}">
      <dgm:prSet/>
      <dgm:spPr/>
      <dgm:t>
        <a:bodyPr/>
        <a:lstStyle/>
        <a:p>
          <a:endParaRPr lang="ru-RU"/>
        </a:p>
      </dgm:t>
    </dgm:pt>
    <dgm:pt modelId="{C9211F34-FC13-4F09-8D10-83FA110837DF}" type="sibTrans" cxnId="{921AEAD1-825E-4FC1-990D-06D2DC668596}">
      <dgm:prSet/>
      <dgm:spPr/>
      <dgm:t>
        <a:bodyPr/>
        <a:lstStyle/>
        <a:p>
          <a:endParaRPr lang="ru-RU"/>
        </a:p>
      </dgm:t>
    </dgm:pt>
    <dgm:pt modelId="{20509607-EF17-4C62-B3D8-42B781985989}">
      <dgm:prSet phldrT="[Текст]" custT="1"/>
      <dgm:spPr/>
      <dgm:t>
        <a:bodyPr/>
        <a:lstStyle/>
        <a:p>
          <a:r>
            <a:rPr lang="en-US" sz="3600" b="1" dirty="0" smtClean="0"/>
            <a:t>SEAT</a:t>
          </a:r>
          <a:endParaRPr lang="ru-RU" sz="3600" b="1" dirty="0"/>
        </a:p>
      </dgm:t>
    </dgm:pt>
    <dgm:pt modelId="{501DCD2E-863B-46FA-ADB4-08609FAD4178}" type="sibTrans" cxnId="{0A903D8C-2269-4C3C-8A56-771C2D8AFEC1}">
      <dgm:prSet/>
      <dgm:spPr/>
      <dgm:t>
        <a:bodyPr/>
        <a:lstStyle/>
        <a:p>
          <a:endParaRPr lang="ru-RU"/>
        </a:p>
      </dgm:t>
    </dgm:pt>
    <dgm:pt modelId="{69099A85-1FDE-4F5E-8A3C-B354332A877C}" type="parTrans" cxnId="{0A903D8C-2269-4C3C-8A56-771C2D8AFEC1}">
      <dgm:prSet/>
      <dgm:spPr/>
      <dgm:t>
        <a:bodyPr/>
        <a:lstStyle/>
        <a:p>
          <a:endParaRPr lang="ru-RU"/>
        </a:p>
      </dgm:t>
    </dgm:pt>
    <dgm:pt modelId="{41DDE70E-EF55-48A2-88E9-0E2B173172DB}">
      <dgm:prSet custT="1"/>
      <dgm:spPr/>
      <dgm:t>
        <a:bodyPr/>
        <a:lstStyle/>
        <a:p>
          <a:r>
            <a:rPr lang="en-US" sz="2800" dirty="0" smtClean="0"/>
            <a:t>excess baggage/</a:t>
          </a:r>
        </a:p>
        <a:p>
          <a:r>
            <a:rPr lang="en-US" sz="2800" dirty="0" smtClean="0"/>
            <a:t>luggage </a:t>
          </a:r>
          <a:endParaRPr lang="ru-RU" sz="2800" b="1" dirty="0"/>
        </a:p>
      </dgm:t>
    </dgm:pt>
    <dgm:pt modelId="{24C4449D-F2EE-4D2F-9052-4D7CFD9382C3}" type="parTrans" cxnId="{8282BC86-D663-4E61-A641-AC7F250EED57}">
      <dgm:prSet/>
      <dgm:spPr/>
      <dgm:t>
        <a:bodyPr/>
        <a:lstStyle/>
        <a:p>
          <a:endParaRPr lang="ru-RU"/>
        </a:p>
      </dgm:t>
    </dgm:pt>
    <dgm:pt modelId="{38A59ED7-094E-4E3F-88FC-2C3211C7DC07}" type="sibTrans" cxnId="{8282BC86-D663-4E61-A641-AC7F250EED57}">
      <dgm:prSet/>
      <dgm:spPr/>
      <dgm:t>
        <a:bodyPr/>
        <a:lstStyle/>
        <a:p>
          <a:endParaRPr lang="ru-RU"/>
        </a:p>
      </dgm:t>
    </dgm:pt>
    <dgm:pt modelId="{347EB02E-FECB-4FDF-865E-F264345AC3CE}" type="pres">
      <dgm:prSet presAssocID="{9605FE9F-76C6-424B-B5C9-FB7E7B1F5C3E}" presName="Name0" presStyleCnt="0">
        <dgm:presLayoutVars>
          <dgm:chMax val="1"/>
          <dgm:dir/>
          <dgm:animLvl val="ctr"/>
          <dgm:resizeHandles val="exact"/>
        </dgm:presLayoutVars>
      </dgm:prSet>
      <dgm:spPr/>
      <dgm:t>
        <a:bodyPr/>
        <a:lstStyle/>
        <a:p>
          <a:endParaRPr lang="ru-RU"/>
        </a:p>
      </dgm:t>
    </dgm:pt>
    <dgm:pt modelId="{5D07B18E-0749-4F68-AA03-C001037D49D3}" type="pres">
      <dgm:prSet presAssocID="{2C51B38A-C941-4B9E-BE9B-269D34E59641}" presName="centerShape" presStyleLbl="node0" presStyleIdx="0" presStyleCnt="1" custScaleX="149075" custScaleY="164572" custLinFactNeighborX="-173" custLinFactNeighborY="-311"/>
      <dgm:spPr/>
      <dgm:t>
        <a:bodyPr/>
        <a:lstStyle/>
        <a:p>
          <a:endParaRPr lang="ru-RU"/>
        </a:p>
      </dgm:t>
    </dgm:pt>
    <dgm:pt modelId="{AE8DFEE0-2F7B-474F-8C05-5E8869DB9A8F}" type="pres">
      <dgm:prSet presAssocID="{993C3DBA-9C40-4B7C-A76D-B2E6DD348AEC}" presName="node" presStyleLbl="node1" presStyleIdx="0" presStyleCnt="8" custScaleX="145454" custScaleY="153711" custRadScaleRad="101132" custRadScaleInc="64">
        <dgm:presLayoutVars>
          <dgm:bulletEnabled val="1"/>
        </dgm:presLayoutVars>
      </dgm:prSet>
      <dgm:spPr/>
      <dgm:t>
        <a:bodyPr/>
        <a:lstStyle/>
        <a:p>
          <a:endParaRPr lang="ru-RU"/>
        </a:p>
      </dgm:t>
    </dgm:pt>
    <dgm:pt modelId="{9723B3D7-6681-4960-BE2F-536ECA0A9505}" type="pres">
      <dgm:prSet presAssocID="{993C3DBA-9C40-4B7C-A76D-B2E6DD348AEC}" presName="dummy" presStyleCnt="0"/>
      <dgm:spPr/>
    </dgm:pt>
    <dgm:pt modelId="{170CF3D0-15A9-4F68-B33F-43CCB13070A5}" type="pres">
      <dgm:prSet presAssocID="{A851A386-68E0-4157-969F-819D3CB9DF56}" presName="sibTrans" presStyleLbl="sibTrans2D1" presStyleIdx="0" presStyleCnt="8"/>
      <dgm:spPr/>
      <dgm:t>
        <a:bodyPr/>
        <a:lstStyle/>
        <a:p>
          <a:endParaRPr lang="ru-RU"/>
        </a:p>
      </dgm:t>
    </dgm:pt>
    <dgm:pt modelId="{5CDA6C95-868B-44F5-83FA-9ACDB8373091}" type="pres">
      <dgm:prSet presAssocID="{E1F6A873-3BCB-481F-AF48-4CAF023ABA68}" presName="node" presStyleLbl="node1" presStyleIdx="1" presStyleCnt="8" custScaleX="160459" custScaleY="168561">
        <dgm:presLayoutVars>
          <dgm:bulletEnabled val="1"/>
        </dgm:presLayoutVars>
      </dgm:prSet>
      <dgm:spPr/>
      <dgm:t>
        <a:bodyPr/>
        <a:lstStyle/>
        <a:p>
          <a:endParaRPr lang="ru-RU"/>
        </a:p>
      </dgm:t>
    </dgm:pt>
    <dgm:pt modelId="{527D048F-06CD-4821-B979-82C48F536182}" type="pres">
      <dgm:prSet presAssocID="{E1F6A873-3BCB-481F-AF48-4CAF023ABA68}" presName="dummy" presStyleCnt="0"/>
      <dgm:spPr/>
    </dgm:pt>
    <dgm:pt modelId="{8D2E1C9D-B3C6-4CBC-A401-9204EC2D817E}" type="pres">
      <dgm:prSet presAssocID="{95912691-6136-45B8-905E-34D581125515}" presName="sibTrans" presStyleLbl="sibTrans2D1" presStyleIdx="1" presStyleCnt="8"/>
      <dgm:spPr/>
      <dgm:t>
        <a:bodyPr/>
        <a:lstStyle/>
        <a:p>
          <a:endParaRPr lang="ru-RU"/>
        </a:p>
      </dgm:t>
    </dgm:pt>
    <dgm:pt modelId="{50371B97-FBC1-48CC-B545-AC9605A10A8C}" type="pres">
      <dgm:prSet presAssocID="{C4796A0C-84BD-45A8-8020-07F4E89BD940}" presName="node" presStyleLbl="node1" presStyleIdx="2" presStyleCnt="8" custScaleX="169686" custScaleY="129502">
        <dgm:presLayoutVars>
          <dgm:bulletEnabled val="1"/>
        </dgm:presLayoutVars>
      </dgm:prSet>
      <dgm:spPr/>
      <dgm:t>
        <a:bodyPr/>
        <a:lstStyle/>
        <a:p>
          <a:endParaRPr lang="ru-RU"/>
        </a:p>
      </dgm:t>
    </dgm:pt>
    <dgm:pt modelId="{F38D86B6-E2B8-474A-9B51-B8653DDB54EA}" type="pres">
      <dgm:prSet presAssocID="{C4796A0C-84BD-45A8-8020-07F4E89BD940}" presName="dummy" presStyleCnt="0"/>
      <dgm:spPr/>
    </dgm:pt>
    <dgm:pt modelId="{D0803DB2-EF1E-4EC8-A3B2-1EFD3EA65351}" type="pres">
      <dgm:prSet presAssocID="{C9211F34-FC13-4F09-8D10-83FA110837DF}" presName="sibTrans" presStyleLbl="sibTrans2D1" presStyleIdx="2" presStyleCnt="8"/>
      <dgm:spPr/>
      <dgm:t>
        <a:bodyPr/>
        <a:lstStyle/>
        <a:p>
          <a:endParaRPr lang="ru-RU"/>
        </a:p>
      </dgm:t>
    </dgm:pt>
    <dgm:pt modelId="{72EBA209-58C7-40DD-B836-3A51D1739DC3}" type="pres">
      <dgm:prSet presAssocID="{9E5A9AC6-20BF-45C5-B51F-F45D133522E7}" presName="node" presStyleLbl="node1" presStyleIdx="3" presStyleCnt="8" custScaleX="177381" custScaleY="157761">
        <dgm:presLayoutVars>
          <dgm:bulletEnabled val="1"/>
        </dgm:presLayoutVars>
      </dgm:prSet>
      <dgm:spPr/>
      <dgm:t>
        <a:bodyPr/>
        <a:lstStyle/>
        <a:p>
          <a:endParaRPr lang="ru-RU"/>
        </a:p>
      </dgm:t>
    </dgm:pt>
    <dgm:pt modelId="{D9833B4F-B2AA-4B81-AFA5-532A6AC0635B}" type="pres">
      <dgm:prSet presAssocID="{9E5A9AC6-20BF-45C5-B51F-F45D133522E7}" presName="dummy" presStyleCnt="0"/>
      <dgm:spPr/>
    </dgm:pt>
    <dgm:pt modelId="{9B95E8D3-1229-4AB1-AC26-FA2D15884ABE}" type="pres">
      <dgm:prSet presAssocID="{BCA98F16-F470-464A-BFBA-96E8788E324B}" presName="sibTrans" presStyleLbl="sibTrans2D1" presStyleIdx="3" presStyleCnt="8"/>
      <dgm:spPr/>
      <dgm:t>
        <a:bodyPr/>
        <a:lstStyle/>
        <a:p>
          <a:endParaRPr lang="ru-RU"/>
        </a:p>
      </dgm:t>
    </dgm:pt>
    <dgm:pt modelId="{BBE5F705-E2DF-41FB-A2F9-AAC2609D8C64}" type="pres">
      <dgm:prSet presAssocID="{20509607-EF17-4C62-B3D8-42B781985989}" presName="node" presStyleLbl="node1" presStyleIdx="4" presStyleCnt="8" custScaleX="126830" custScaleY="162514">
        <dgm:presLayoutVars>
          <dgm:bulletEnabled val="1"/>
        </dgm:presLayoutVars>
      </dgm:prSet>
      <dgm:spPr/>
      <dgm:t>
        <a:bodyPr/>
        <a:lstStyle/>
        <a:p>
          <a:endParaRPr lang="ru-RU"/>
        </a:p>
      </dgm:t>
    </dgm:pt>
    <dgm:pt modelId="{E9EB05CA-F711-4059-A569-17E84D9665EA}" type="pres">
      <dgm:prSet presAssocID="{20509607-EF17-4C62-B3D8-42B781985989}" presName="dummy" presStyleCnt="0"/>
      <dgm:spPr/>
    </dgm:pt>
    <dgm:pt modelId="{E039E85F-C142-49F5-BCFB-9E831F7B8F43}" type="pres">
      <dgm:prSet presAssocID="{501DCD2E-863B-46FA-ADB4-08609FAD4178}" presName="sibTrans" presStyleLbl="sibTrans2D1" presStyleIdx="4" presStyleCnt="8"/>
      <dgm:spPr/>
      <dgm:t>
        <a:bodyPr/>
        <a:lstStyle/>
        <a:p>
          <a:endParaRPr lang="ru-RU"/>
        </a:p>
      </dgm:t>
    </dgm:pt>
    <dgm:pt modelId="{78CFEDF4-0196-43BE-9488-F70E6A9B470A}" type="pres">
      <dgm:prSet presAssocID="{E729919E-6D83-45E0-8AA5-19F4ADA965DB}" presName="node" presStyleLbl="node1" presStyleIdx="5" presStyleCnt="8" custScaleX="140079" custScaleY="148621" custRadScaleRad="103915" custRadScaleInc="-8270">
        <dgm:presLayoutVars>
          <dgm:bulletEnabled val="1"/>
        </dgm:presLayoutVars>
      </dgm:prSet>
      <dgm:spPr/>
      <dgm:t>
        <a:bodyPr/>
        <a:lstStyle/>
        <a:p>
          <a:endParaRPr lang="ru-RU"/>
        </a:p>
      </dgm:t>
    </dgm:pt>
    <dgm:pt modelId="{64995426-973D-4084-A04A-0AAE8C30225A}" type="pres">
      <dgm:prSet presAssocID="{E729919E-6D83-45E0-8AA5-19F4ADA965DB}" presName="dummy" presStyleCnt="0"/>
      <dgm:spPr/>
    </dgm:pt>
    <dgm:pt modelId="{8B66114E-B303-4A37-9335-308E383C27B2}" type="pres">
      <dgm:prSet presAssocID="{763981DA-93CD-483A-B4EE-1E73B0E24818}" presName="sibTrans" presStyleLbl="sibTrans2D1" presStyleIdx="5" presStyleCnt="8"/>
      <dgm:spPr/>
      <dgm:t>
        <a:bodyPr/>
        <a:lstStyle/>
        <a:p>
          <a:endParaRPr lang="ru-RU"/>
        </a:p>
      </dgm:t>
    </dgm:pt>
    <dgm:pt modelId="{2DFD409F-2620-48FC-9DA7-EB8C2F0889EB}" type="pres">
      <dgm:prSet presAssocID="{EEC0F555-4DB6-4D24-949C-FAF44DD8B1C0}" presName="node" presStyleLbl="node1" presStyleIdx="6" presStyleCnt="8" custScaleX="184615" custScaleY="144377" custRadScaleRad="102186" custRadScaleInc="2589">
        <dgm:presLayoutVars>
          <dgm:bulletEnabled val="1"/>
        </dgm:presLayoutVars>
      </dgm:prSet>
      <dgm:spPr/>
      <dgm:t>
        <a:bodyPr/>
        <a:lstStyle/>
        <a:p>
          <a:endParaRPr lang="ru-RU"/>
        </a:p>
      </dgm:t>
    </dgm:pt>
    <dgm:pt modelId="{5440D57F-D704-4916-B431-107AEB36C12D}" type="pres">
      <dgm:prSet presAssocID="{EEC0F555-4DB6-4D24-949C-FAF44DD8B1C0}" presName="dummy" presStyleCnt="0"/>
      <dgm:spPr/>
    </dgm:pt>
    <dgm:pt modelId="{ECF2057A-5679-4C36-962E-F2C58FB04EE9}" type="pres">
      <dgm:prSet presAssocID="{26DF6F98-FBB5-4C9B-B4C1-3BC4B116521D}" presName="sibTrans" presStyleLbl="sibTrans2D1" presStyleIdx="6" presStyleCnt="8"/>
      <dgm:spPr/>
      <dgm:t>
        <a:bodyPr/>
        <a:lstStyle/>
        <a:p>
          <a:endParaRPr lang="ru-RU"/>
        </a:p>
      </dgm:t>
    </dgm:pt>
    <dgm:pt modelId="{22150E23-3B42-4A7F-9914-353AFE42E032}" type="pres">
      <dgm:prSet presAssocID="{41DDE70E-EF55-48A2-88E9-0E2B173172DB}" presName="node" presStyleLbl="node1" presStyleIdx="7" presStyleCnt="8" custScaleX="182130" custScaleY="156540">
        <dgm:presLayoutVars>
          <dgm:bulletEnabled val="1"/>
        </dgm:presLayoutVars>
      </dgm:prSet>
      <dgm:spPr/>
      <dgm:t>
        <a:bodyPr/>
        <a:lstStyle/>
        <a:p>
          <a:endParaRPr lang="ru-RU"/>
        </a:p>
      </dgm:t>
    </dgm:pt>
    <dgm:pt modelId="{F52E10CB-3C16-4E4C-85F6-E8DF8C2E5999}" type="pres">
      <dgm:prSet presAssocID="{41DDE70E-EF55-48A2-88E9-0E2B173172DB}" presName="dummy" presStyleCnt="0"/>
      <dgm:spPr/>
    </dgm:pt>
    <dgm:pt modelId="{7567ED48-E5E8-4062-A9C2-623D9BEAAB90}" type="pres">
      <dgm:prSet presAssocID="{38A59ED7-094E-4E3F-88FC-2C3211C7DC07}" presName="sibTrans" presStyleLbl="sibTrans2D1" presStyleIdx="7" presStyleCnt="8"/>
      <dgm:spPr/>
      <dgm:t>
        <a:bodyPr/>
        <a:lstStyle/>
        <a:p>
          <a:endParaRPr lang="ru-RU"/>
        </a:p>
      </dgm:t>
    </dgm:pt>
  </dgm:ptLst>
  <dgm:cxnLst>
    <dgm:cxn modelId="{921AEAD1-825E-4FC1-990D-06D2DC668596}" srcId="{2C51B38A-C941-4B9E-BE9B-269D34E59641}" destId="{C4796A0C-84BD-45A8-8020-07F4E89BD940}" srcOrd="2" destOrd="0" parTransId="{40BDA7CD-7073-4869-845B-2481803FF6AA}" sibTransId="{C9211F34-FC13-4F09-8D10-83FA110837DF}"/>
    <dgm:cxn modelId="{51D0AADE-4865-4F3E-B231-7F97F193E38D}" type="presOf" srcId="{E729919E-6D83-45E0-8AA5-19F4ADA965DB}" destId="{78CFEDF4-0196-43BE-9488-F70E6A9B470A}" srcOrd="0" destOrd="0" presId="urn:microsoft.com/office/officeart/2005/8/layout/radial6"/>
    <dgm:cxn modelId="{4D63CB49-C3D6-4ACE-9099-0339A3AD63E3}" type="presOf" srcId="{EEC0F555-4DB6-4D24-949C-FAF44DD8B1C0}" destId="{2DFD409F-2620-48FC-9DA7-EB8C2F0889EB}" srcOrd="0" destOrd="0" presId="urn:microsoft.com/office/officeart/2005/8/layout/radial6"/>
    <dgm:cxn modelId="{06E7BC6E-CD40-48A7-A504-8637F93AB1A8}" type="presOf" srcId="{38A59ED7-094E-4E3F-88FC-2C3211C7DC07}" destId="{7567ED48-E5E8-4062-A9C2-623D9BEAAB90}" srcOrd="0" destOrd="0" presId="urn:microsoft.com/office/officeart/2005/8/layout/radial6"/>
    <dgm:cxn modelId="{D80E4BBC-E287-49F2-B36C-89152B018B79}" type="presOf" srcId="{501DCD2E-863B-46FA-ADB4-08609FAD4178}" destId="{E039E85F-C142-49F5-BCFB-9E831F7B8F43}" srcOrd="0" destOrd="0" presId="urn:microsoft.com/office/officeart/2005/8/layout/radial6"/>
    <dgm:cxn modelId="{0A903D8C-2269-4C3C-8A56-771C2D8AFEC1}" srcId="{2C51B38A-C941-4B9E-BE9B-269D34E59641}" destId="{20509607-EF17-4C62-B3D8-42B781985989}" srcOrd="4" destOrd="0" parTransId="{69099A85-1FDE-4F5E-8A3C-B354332A877C}" sibTransId="{501DCD2E-863B-46FA-ADB4-08609FAD4178}"/>
    <dgm:cxn modelId="{1EC9D59B-E439-4C72-8C64-21806FAD640D}" type="presOf" srcId="{A851A386-68E0-4157-969F-819D3CB9DF56}" destId="{170CF3D0-15A9-4F68-B33F-43CCB13070A5}" srcOrd="0" destOrd="0" presId="urn:microsoft.com/office/officeart/2005/8/layout/radial6"/>
    <dgm:cxn modelId="{742FE732-E401-403A-A2C9-188577190687}" type="presOf" srcId="{9605FE9F-76C6-424B-B5C9-FB7E7B1F5C3E}" destId="{347EB02E-FECB-4FDF-865E-F264345AC3CE}" srcOrd="0" destOrd="0" presId="urn:microsoft.com/office/officeart/2005/8/layout/radial6"/>
    <dgm:cxn modelId="{FEB61185-86AF-4F73-95CF-ABAACC4D5DB5}" srcId="{9605FE9F-76C6-424B-B5C9-FB7E7B1F5C3E}" destId="{2C51B38A-C941-4B9E-BE9B-269D34E59641}" srcOrd="0" destOrd="0" parTransId="{16F1CF07-4AC1-4FB8-9E06-75E0CE424570}" sibTransId="{D15D6812-B18B-423A-8F55-F9D79B7F506C}"/>
    <dgm:cxn modelId="{26CF30B2-ED72-4B81-82D5-6E4DFA1AEE41}" type="presOf" srcId="{26DF6F98-FBB5-4C9B-B4C1-3BC4B116521D}" destId="{ECF2057A-5679-4C36-962E-F2C58FB04EE9}" srcOrd="0" destOrd="0" presId="urn:microsoft.com/office/officeart/2005/8/layout/radial6"/>
    <dgm:cxn modelId="{8282BC86-D663-4E61-A641-AC7F250EED57}" srcId="{2C51B38A-C941-4B9E-BE9B-269D34E59641}" destId="{41DDE70E-EF55-48A2-88E9-0E2B173172DB}" srcOrd="7" destOrd="0" parTransId="{24C4449D-F2EE-4D2F-9052-4D7CFD9382C3}" sibTransId="{38A59ED7-094E-4E3F-88FC-2C3211C7DC07}"/>
    <dgm:cxn modelId="{D2C48508-CD0C-4B61-9AE6-12BAA0C09CC7}" srcId="{2C51B38A-C941-4B9E-BE9B-269D34E59641}" destId="{EEC0F555-4DB6-4D24-949C-FAF44DD8B1C0}" srcOrd="6" destOrd="0" parTransId="{7C05F17E-8CE7-49D1-B238-8C36E91CF82C}" sibTransId="{26DF6F98-FBB5-4C9B-B4C1-3BC4B116521D}"/>
    <dgm:cxn modelId="{B64BC0AB-54C8-49A0-B963-8F6960EABEB0}" srcId="{2C51B38A-C941-4B9E-BE9B-269D34E59641}" destId="{E1F6A873-3BCB-481F-AF48-4CAF023ABA68}" srcOrd="1" destOrd="0" parTransId="{8F5BA62D-1B89-4CE9-A8CA-33F37730CFAC}" sibTransId="{95912691-6136-45B8-905E-34D581125515}"/>
    <dgm:cxn modelId="{275AD6EF-EBD9-4DC8-8F31-F2DDA044499B}" srcId="{2C51B38A-C941-4B9E-BE9B-269D34E59641}" destId="{993C3DBA-9C40-4B7C-A76D-B2E6DD348AEC}" srcOrd="0" destOrd="0" parTransId="{3541E228-773D-4E97-AEB3-AF1516BB9F91}" sibTransId="{A851A386-68E0-4157-969F-819D3CB9DF56}"/>
    <dgm:cxn modelId="{C546B597-BC67-4F71-9E29-3F16C193F590}" type="presOf" srcId="{763981DA-93CD-483A-B4EE-1E73B0E24818}" destId="{8B66114E-B303-4A37-9335-308E383C27B2}" srcOrd="0" destOrd="0" presId="urn:microsoft.com/office/officeart/2005/8/layout/radial6"/>
    <dgm:cxn modelId="{35BFAC96-4035-4798-86DC-6D537B3077AE}" type="presOf" srcId="{9E5A9AC6-20BF-45C5-B51F-F45D133522E7}" destId="{72EBA209-58C7-40DD-B836-3A51D1739DC3}" srcOrd="0" destOrd="0" presId="urn:microsoft.com/office/officeart/2005/8/layout/radial6"/>
    <dgm:cxn modelId="{648C36ED-07C7-4EFD-A401-FDC76321956E}" srcId="{2C51B38A-C941-4B9E-BE9B-269D34E59641}" destId="{9E5A9AC6-20BF-45C5-B51F-F45D133522E7}" srcOrd="3" destOrd="0" parTransId="{58C9B225-AAE0-46DA-B1D9-2C06034475E6}" sibTransId="{BCA98F16-F470-464A-BFBA-96E8788E324B}"/>
    <dgm:cxn modelId="{C57EE344-8FFD-416D-8C8C-B96A8E4993FB}" type="presOf" srcId="{41DDE70E-EF55-48A2-88E9-0E2B173172DB}" destId="{22150E23-3B42-4A7F-9914-353AFE42E032}" srcOrd="0" destOrd="0" presId="urn:microsoft.com/office/officeart/2005/8/layout/radial6"/>
    <dgm:cxn modelId="{E52EE547-C68C-4188-9C1D-83E7318D7BD2}" type="presOf" srcId="{95912691-6136-45B8-905E-34D581125515}" destId="{8D2E1C9D-B3C6-4CBC-A401-9204EC2D817E}" srcOrd="0" destOrd="0" presId="urn:microsoft.com/office/officeart/2005/8/layout/radial6"/>
    <dgm:cxn modelId="{3C14F219-FEB1-4DC3-8065-43C570620AEF}" type="presOf" srcId="{E1F6A873-3BCB-481F-AF48-4CAF023ABA68}" destId="{5CDA6C95-868B-44F5-83FA-9ACDB8373091}" srcOrd="0" destOrd="0" presId="urn:microsoft.com/office/officeart/2005/8/layout/radial6"/>
    <dgm:cxn modelId="{B02510C3-B1D8-4FC1-9EAB-E713F57BB704}" type="presOf" srcId="{20509607-EF17-4C62-B3D8-42B781985989}" destId="{BBE5F705-E2DF-41FB-A2F9-AAC2609D8C64}" srcOrd="0" destOrd="0" presId="urn:microsoft.com/office/officeart/2005/8/layout/radial6"/>
    <dgm:cxn modelId="{ED3F3C0C-A721-458B-9067-776F094AE539}" srcId="{2C51B38A-C941-4B9E-BE9B-269D34E59641}" destId="{E729919E-6D83-45E0-8AA5-19F4ADA965DB}" srcOrd="5" destOrd="0" parTransId="{2D323E1F-58AE-432B-9CFE-F185FE528319}" sibTransId="{763981DA-93CD-483A-B4EE-1E73B0E24818}"/>
    <dgm:cxn modelId="{066C2542-FE3F-4748-9911-90AD260D800B}" type="presOf" srcId="{C9211F34-FC13-4F09-8D10-83FA110837DF}" destId="{D0803DB2-EF1E-4EC8-A3B2-1EFD3EA65351}" srcOrd="0" destOrd="0" presId="urn:microsoft.com/office/officeart/2005/8/layout/radial6"/>
    <dgm:cxn modelId="{90581E18-A614-4A19-9113-BB04A2FA83D2}" type="presOf" srcId="{C4796A0C-84BD-45A8-8020-07F4E89BD940}" destId="{50371B97-FBC1-48CC-B545-AC9605A10A8C}" srcOrd="0" destOrd="0" presId="urn:microsoft.com/office/officeart/2005/8/layout/radial6"/>
    <dgm:cxn modelId="{08A63C45-336E-4BD0-8BE4-21B48867BBA2}" type="presOf" srcId="{2C51B38A-C941-4B9E-BE9B-269D34E59641}" destId="{5D07B18E-0749-4F68-AA03-C001037D49D3}" srcOrd="0" destOrd="0" presId="urn:microsoft.com/office/officeart/2005/8/layout/radial6"/>
    <dgm:cxn modelId="{1D41827C-1F99-4991-941A-A4807D2083F6}" type="presOf" srcId="{993C3DBA-9C40-4B7C-A76D-B2E6DD348AEC}" destId="{AE8DFEE0-2F7B-474F-8C05-5E8869DB9A8F}" srcOrd="0" destOrd="0" presId="urn:microsoft.com/office/officeart/2005/8/layout/radial6"/>
    <dgm:cxn modelId="{0F2DCCE7-0B09-488C-B151-F15CC0B52706}" type="presOf" srcId="{BCA98F16-F470-464A-BFBA-96E8788E324B}" destId="{9B95E8D3-1229-4AB1-AC26-FA2D15884ABE}" srcOrd="0" destOrd="0" presId="urn:microsoft.com/office/officeart/2005/8/layout/radial6"/>
    <dgm:cxn modelId="{639A294B-853E-4CE3-9E03-34226538343C}" type="presParOf" srcId="{347EB02E-FECB-4FDF-865E-F264345AC3CE}" destId="{5D07B18E-0749-4F68-AA03-C001037D49D3}" srcOrd="0" destOrd="0" presId="urn:microsoft.com/office/officeart/2005/8/layout/radial6"/>
    <dgm:cxn modelId="{6A72DEC1-0ED0-4179-AABA-572365A454E2}" type="presParOf" srcId="{347EB02E-FECB-4FDF-865E-F264345AC3CE}" destId="{AE8DFEE0-2F7B-474F-8C05-5E8869DB9A8F}" srcOrd="1" destOrd="0" presId="urn:microsoft.com/office/officeart/2005/8/layout/radial6"/>
    <dgm:cxn modelId="{35F728ED-530A-4B0C-A29D-4B2E990643D4}" type="presParOf" srcId="{347EB02E-FECB-4FDF-865E-F264345AC3CE}" destId="{9723B3D7-6681-4960-BE2F-536ECA0A9505}" srcOrd="2" destOrd="0" presId="urn:microsoft.com/office/officeart/2005/8/layout/radial6"/>
    <dgm:cxn modelId="{453858DF-ACCD-415E-A3B0-0FAAAFE21AC0}" type="presParOf" srcId="{347EB02E-FECB-4FDF-865E-F264345AC3CE}" destId="{170CF3D0-15A9-4F68-B33F-43CCB13070A5}" srcOrd="3" destOrd="0" presId="urn:microsoft.com/office/officeart/2005/8/layout/radial6"/>
    <dgm:cxn modelId="{E0BB710B-D652-4C4C-AD51-465DB1BF164B}" type="presParOf" srcId="{347EB02E-FECB-4FDF-865E-F264345AC3CE}" destId="{5CDA6C95-868B-44F5-83FA-9ACDB8373091}" srcOrd="4" destOrd="0" presId="urn:microsoft.com/office/officeart/2005/8/layout/radial6"/>
    <dgm:cxn modelId="{D30F30A1-EB2A-478D-91BE-D9BDF4DC0036}" type="presParOf" srcId="{347EB02E-FECB-4FDF-865E-F264345AC3CE}" destId="{527D048F-06CD-4821-B979-82C48F536182}" srcOrd="5" destOrd="0" presId="urn:microsoft.com/office/officeart/2005/8/layout/radial6"/>
    <dgm:cxn modelId="{1F4B0196-4A93-4127-9164-DD7344439A0D}" type="presParOf" srcId="{347EB02E-FECB-4FDF-865E-F264345AC3CE}" destId="{8D2E1C9D-B3C6-4CBC-A401-9204EC2D817E}" srcOrd="6" destOrd="0" presId="urn:microsoft.com/office/officeart/2005/8/layout/radial6"/>
    <dgm:cxn modelId="{CF0C3B52-D71F-4A00-A49A-C90C94B7A746}" type="presParOf" srcId="{347EB02E-FECB-4FDF-865E-F264345AC3CE}" destId="{50371B97-FBC1-48CC-B545-AC9605A10A8C}" srcOrd="7" destOrd="0" presId="urn:microsoft.com/office/officeart/2005/8/layout/radial6"/>
    <dgm:cxn modelId="{981F7B41-652F-4BF1-85C5-D216C1FDC3FA}" type="presParOf" srcId="{347EB02E-FECB-4FDF-865E-F264345AC3CE}" destId="{F38D86B6-E2B8-474A-9B51-B8653DDB54EA}" srcOrd="8" destOrd="0" presId="urn:microsoft.com/office/officeart/2005/8/layout/radial6"/>
    <dgm:cxn modelId="{0A6DA73E-AD1D-48CD-BCE8-DE074306910A}" type="presParOf" srcId="{347EB02E-FECB-4FDF-865E-F264345AC3CE}" destId="{D0803DB2-EF1E-4EC8-A3B2-1EFD3EA65351}" srcOrd="9" destOrd="0" presId="urn:microsoft.com/office/officeart/2005/8/layout/radial6"/>
    <dgm:cxn modelId="{7DF4D546-D7D7-4582-A2B1-D5CE8CA9CEDC}" type="presParOf" srcId="{347EB02E-FECB-4FDF-865E-F264345AC3CE}" destId="{72EBA209-58C7-40DD-B836-3A51D1739DC3}" srcOrd="10" destOrd="0" presId="urn:microsoft.com/office/officeart/2005/8/layout/radial6"/>
    <dgm:cxn modelId="{6EF43D8F-2597-43BD-A99B-C4ACE4A82CDC}" type="presParOf" srcId="{347EB02E-FECB-4FDF-865E-F264345AC3CE}" destId="{D9833B4F-B2AA-4B81-AFA5-532A6AC0635B}" srcOrd="11" destOrd="0" presId="urn:microsoft.com/office/officeart/2005/8/layout/radial6"/>
    <dgm:cxn modelId="{59D9CC37-8E86-428A-B2F3-AED451B8733F}" type="presParOf" srcId="{347EB02E-FECB-4FDF-865E-F264345AC3CE}" destId="{9B95E8D3-1229-4AB1-AC26-FA2D15884ABE}" srcOrd="12" destOrd="0" presId="urn:microsoft.com/office/officeart/2005/8/layout/radial6"/>
    <dgm:cxn modelId="{8C63A86A-0DED-4ACF-8EBE-DF8CC5384CA1}" type="presParOf" srcId="{347EB02E-FECB-4FDF-865E-F264345AC3CE}" destId="{BBE5F705-E2DF-41FB-A2F9-AAC2609D8C64}" srcOrd="13" destOrd="0" presId="urn:microsoft.com/office/officeart/2005/8/layout/radial6"/>
    <dgm:cxn modelId="{C2AC62D4-820C-4A0A-8A4B-60C68F4AD7EF}" type="presParOf" srcId="{347EB02E-FECB-4FDF-865E-F264345AC3CE}" destId="{E9EB05CA-F711-4059-A569-17E84D9665EA}" srcOrd="14" destOrd="0" presId="urn:microsoft.com/office/officeart/2005/8/layout/radial6"/>
    <dgm:cxn modelId="{20BD5A17-7DE9-4E18-85CC-053316910BAD}" type="presParOf" srcId="{347EB02E-FECB-4FDF-865E-F264345AC3CE}" destId="{E039E85F-C142-49F5-BCFB-9E831F7B8F43}" srcOrd="15" destOrd="0" presId="urn:microsoft.com/office/officeart/2005/8/layout/radial6"/>
    <dgm:cxn modelId="{FF8A6118-5DFB-4C1E-94C9-A315A4F8558A}" type="presParOf" srcId="{347EB02E-FECB-4FDF-865E-F264345AC3CE}" destId="{78CFEDF4-0196-43BE-9488-F70E6A9B470A}" srcOrd="16" destOrd="0" presId="urn:microsoft.com/office/officeart/2005/8/layout/radial6"/>
    <dgm:cxn modelId="{773EC3F0-30ED-4512-B209-35352CA0D063}" type="presParOf" srcId="{347EB02E-FECB-4FDF-865E-F264345AC3CE}" destId="{64995426-973D-4084-A04A-0AAE8C30225A}" srcOrd="17" destOrd="0" presId="urn:microsoft.com/office/officeart/2005/8/layout/radial6"/>
    <dgm:cxn modelId="{EDE89D2A-2695-46E4-8EEE-98C6B1D522D3}" type="presParOf" srcId="{347EB02E-FECB-4FDF-865E-F264345AC3CE}" destId="{8B66114E-B303-4A37-9335-308E383C27B2}" srcOrd="18" destOrd="0" presId="urn:microsoft.com/office/officeart/2005/8/layout/radial6"/>
    <dgm:cxn modelId="{D41F4E37-B33D-4B0A-9D50-4DB513CABB81}" type="presParOf" srcId="{347EB02E-FECB-4FDF-865E-F264345AC3CE}" destId="{2DFD409F-2620-48FC-9DA7-EB8C2F0889EB}" srcOrd="19" destOrd="0" presId="urn:microsoft.com/office/officeart/2005/8/layout/radial6"/>
    <dgm:cxn modelId="{88D211F2-1E7E-4AC7-A3B0-7CA7FDCD671F}" type="presParOf" srcId="{347EB02E-FECB-4FDF-865E-F264345AC3CE}" destId="{5440D57F-D704-4916-B431-107AEB36C12D}" srcOrd="20" destOrd="0" presId="urn:microsoft.com/office/officeart/2005/8/layout/radial6"/>
    <dgm:cxn modelId="{47C88626-B787-4BB3-A0EB-666BEBB9D436}" type="presParOf" srcId="{347EB02E-FECB-4FDF-865E-F264345AC3CE}" destId="{ECF2057A-5679-4C36-962E-F2C58FB04EE9}" srcOrd="21" destOrd="0" presId="urn:microsoft.com/office/officeart/2005/8/layout/radial6"/>
    <dgm:cxn modelId="{2B005CA1-CDE1-4912-AFB4-E327B7621D7B}" type="presParOf" srcId="{347EB02E-FECB-4FDF-865E-F264345AC3CE}" destId="{22150E23-3B42-4A7F-9914-353AFE42E032}" srcOrd="22" destOrd="0" presId="urn:microsoft.com/office/officeart/2005/8/layout/radial6"/>
    <dgm:cxn modelId="{F320AB5C-CAFD-4CF7-8A7F-002F37DACE1D}" type="presParOf" srcId="{347EB02E-FECB-4FDF-865E-F264345AC3CE}" destId="{F52E10CB-3C16-4E4C-85F6-E8DF8C2E5999}" srcOrd="23" destOrd="0" presId="urn:microsoft.com/office/officeart/2005/8/layout/radial6"/>
    <dgm:cxn modelId="{4FA7C1B7-B948-43B1-9707-D00DF07112B6}" type="presParOf" srcId="{347EB02E-FECB-4FDF-865E-F264345AC3CE}" destId="{7567ED48-E5E8-4062-A9C2-623D9BEAAB90}"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ABBE-62A8-43C7-9E91-DF8DF0AA63C7}">
      <dsp:nvSpPr>
        <dsp:cNvPr id="0" name=""/>
        <dsp:cNvSpPr/>
      </dsp:nvSpPr>
      <dsp:spPr>
        <a:xfrm>
          <a:off x="1614737" y="534894"/>
          <a:ext cx="5125946" cy="5125946"/>
        </a:xfrm>
        <a:prstGeom prst="blockArc">
          <a:avLst>
            <a:gd name="adj1" fmla="val 13500000"/>
            <a:gd name="adj2" fmla="val 16200000"/>
            <a:gd name="adj3" fmla="val 343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C063EE-6646-4C6E-8701-B31CDE1D8980}">
      <dsp:nvSpPr>
        <dsp:cNvPr id="0" name=""/>
        <dsp:cNvSpPr/>
      </dsp:nvSpPr>
      <dsp:spPr>
        <a:xfrm>
          <a:off x="1614737" y="534894"/>
          <a:ext cx="5125946" cy="5125946"/>
        </a:xfrm>
        <a:prstGeom prst="blockArc">
          <a:avLst>
            <a:gd name="adj1" fmla="val 10800000"/>
            <a:gd name="adj2" fmla="val 13500000"/>
            <a:gd name="adj3" fmla="val 34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CDCF77-1E68-4A68-9ADE-382CCA9B9504}">
      <dsp:nvSpPr>
        <dsp:cNvPr id="0" name=""/>
        <dsp:cNvSpPr/>
      </dsp:nvSpPr>
      <dsp:spPr>
        <a:xfrm>
          <a:off x="1614599" y="561312"/>
          <a:ext cx="5125946" cy="5125946"/>
        </a:xfrm>
        <a:prstGeom prst="blockArc">
          <a:avLst>
            <a:gd name="adj1" fmla="val 8082118"/>
            <a:gd name="adj2" fmla="val 10836056"/>
            <a:gd name="adj3" fmla="val 34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C5711B-D4CA-4C2F-8F46-FADE63377608}">
      <dsp:nvSpPr>
        <dsp:cNvPr id="0" name=""/>
        <dsp:cNvSpPr/>
      </dsp:nvSpPr>
      <dsp:spPr>
        <a:xfrm>
          <a:off x="1587651" y="535039"/>
          <a:ext cx="5125946" cy="5125946"/>
        </a:xfrm>
        <a:prstGeom prst="blockArc">
          <a:avLst>
            <a:gd name="adj1" fmla="val 5363034"/>
            <a:gd name="adj2" fmla="val 8030754"/>
            <a:gd name="adj3" fmla="val 343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04172D-88B6-4E39-9C46-ED78C4873698}">
      <dsp:nvSpPr>
        <dsp:cNvPr id="0" name=""/>
        <dsp:cNvSpPr/>
      </dsp:nvSpPr>
      <dsp:spPr>
        <a:xfrm>
          <a:off x="1614737" y="534894"/>
          <a:ext cx="5125946" cy="5125946"/>
        </a:xfrm>
        <a:prstGeom prst="blockArc">
          <a:avLst>
            <a:gd name="adj1" fmla="val 2700000"/>
            <a:gd name="adj2" fmla="val 5400000"/>
            <a:gd name="adj3" fmla="val 343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47FB3-264F-487B-A72E-C2CF5D67F344}">
      <dsp:nvSpPr>
        <dsp:cNvPr id="0" name=""/>
        <dsp:cNvSpPr/>
      </dsp:nvSpPr>
      <dsp:spPr>
        <a:xfrm>
          <a:off x="1666923" y="484194"/>
          <a:ext cx="5125946" cy="5125946"/>
        </a:xfrm>
        <a:prstGeom prst="blockArc">
          <a:avLst>
            <a:gd name="adj1" fmla="val 52900"/>
            <a:gd name="adj2" fmla="val 2799302"/>
            <a:gd name="adj3" fmla="val 343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9602D1-0500-4360-AC25-F60A66BB7D23}">
      <dsp:nvSpPr>
        <dsp:cNvPr id="0" name=""/>
        <dsp:cNvSpPr/>
      </dsp:nvSpPr>
      <dsp:spPr>
        <a:xfrm>
          <a:off x="1667425" y="586429"/>
          <a:ext cx="5125946" cy="5125946"/>
        </a:xfrm>
        <a:prstGeom prst="blockArc">
          <a:avLst>
            <a:gd name="adj1" fmla="val 18846935"/>
            <a:gd name="adj2" fmla="val 21513364"/>
            <a:gd name="adj3" fmla="val 34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678937-FA1A-45A0-B916-268BAEC68196}">
      <dsp:nvSpPr>
        <dsp:cNvPr id="0" name=""/>
        <dsp:cNvSpPr/>
      </dsp:nvSpPr>
      <dsp:spPr>
        <a:xfrm>
          <a:off x="1615791" y="534893"/>
          <a:ext cx="5125946" cy="5125946"/>
        </a:xfrm>
        <a:prstGeom prst="blockArc">
          <a:avLst>
            <a:gd name="adj1" fmla="val 16198561"/>
            <a:gd name="adj2" fmla="val 18946499"/>
            <a:gd name="adj3" fmla="val 34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C01B06-435F-4F7B-9120-510FD3E0BB29}">
      <dsp:nvSpPr>
        <dsp:cNvPr id="0" name=""/>
        <dsp:cNvSpPr/>
      </dsp:nvSpPr>
      <dsp:spPr>
        <a:xfrm>
          <a:off x="2957637" y="1566690"/>
          <a:ext cx="2440147" cy="30623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smtClean="0"/>
            <a:t>At the airport</a:t>
          </a:r>
          <a:endParaRPr lang="ru-RU" sz="4500" kern="1200" dirty="0"/>
        </a:p>
      </dsp:txBody>
      <dsp:txXfrm>
        <a:off x="3314988" y="2015161"/>
        <a:ext cx="1725445" cy="2165412"/>
      </dsp:txXfrm>
    </dsp:sp>
    <dsp:sp modelId="{F1183FC6-40D8-47FA-B438-977357396481}">
      <dsp:nvSpPr>
        <dsp:cNvPr id="0" name=""/>
        <dsp:cNvSpPr/>
      </dsp:nvSpPr>
      <dsp:spPr>
        <a:xfrm>
          <a:off x="3165231" y="36513"/>
          <a:ext cx="2024958" cy="108479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CHECK - IN</a:t>
          </a:r>
          <a:endParaRPr lang="ru-RU" sz="2400" b="1" kern="1200" dirty="0"/>
        </a:p>
      </dsp:txBody>
      <dsp:txXfrm>
        <a:off x="3461779" y="195378"/>
        <a:ext cx="1431862" cy="767067"/>
      </dsp:txXfrm>
    </dsp:sp>
    <dsp:sp modelId="{B8073DB1-8AAC-43B1-8A2B-A71DD36731D5}">
      <dsp:nvSpPr>
        <dsp:cNvPr id="0" name=""/>
        <dsp:cNvSpPr/>
      </dsp:nvSpPr>
      <dsp:spPr>
        <a:xfrm>
          <a:off x="4723227" y="729591"/>
          <a:ext cx="2521273" cy="122271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FLIGHT</a:t>
          </a:r>
          <a:endParaRPr lang="ru-RU" sz="2800" b="1" kern="1200" dirty="0"/>
        </a:p>
      </dsp:txBody>
      <dsp:txXfrm>
        <a:off x="5092459" y="908654"/>
        <a:ext cx="1782809" cy="864593"/>
      </dsp:txXfrm>
    </dsp:sp>
    <dsp:sp modelId="{D8AA06A4-FDDF-462F-A62C-AC70F3AE4B64}">
      <dsp:nvSpPr>
        <dsp:cNvPr id="0" name=""/>
        <dsp:cNvSpPr/>
      </dsp:nvSpPr>
      <dsp:spPr>
        <a:xfrm>
          <a:off x="5604546" y="2474567"/>
          <a:ext cx="2288014" cy="1222719"/>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HAND LUGGAGE</a:t>
          </a:r>
          <a:endParaRPr lang="ru-RU" sz="2400" b="1" kern="1200" dirty="0"/>
        </a:p>
      </dsp:txBody>
      <dsp:txXfrm>
        <a:off x="5939618" y="2653630"/>
        <a:ext cx="1617870" cy="864593"/>
      </dsp:txXfrm>
    </dsp:sp>
    <dsp:sp modelId="{D560356F-A446-4FFD-A9EB-A9CD44FE3847}">
      <dsp:nvSpPr>
        <dsp:cNvPr id="0" name=""/>
        <dsp:cNvSpPr/>
      </dsp:nvSpPr>
      <dsp:spPr>
        <a:xfrm>
          <a:off x="4965476" y="4267677"/>
          <a:ext cx="1986809" cy="122271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ARRIVAL</a:t>
          </a:r>
          <a:endParaRPr lang="ru-RU" sz="2400" b="1" kern="1200" dirty="0"/>
        </a:p>
      </dsp:txBody>
      <dsp:txXfrm>
        <a:off x="5256437" y="4446740"/>
        <a:ext cx="1404887" cy="864593"/>
      </dsp:txXfrm>
    </dsp:sp>
    <dsp:sp modelId="{9BB1005B-6B75-4FBA-A027-6D310F8BA8AB}">
      <dsp:nvSpPr>
        <dsp:cNvPr id="0" name=""/>
        <dsp:cNvSpPr/>
      </dsp:nvSpPr>
      <dsp:spPr>
        <a:xfrm>
          <a:off x="2989966" y="5005462"/>
          <a:ext cx="2375488" cy="1222719"/>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DEPARTURE</a:t>
          </a:r>
          <a:endParaRPr lang="ru-RU" sz="2400" b="1" kern="1200" dirty="0"/>
        </a:p>
      </dsp:txBody>
      <dsp:txXfrm>
        <a:off x="3337848" y="5184525"/>
        <a:ext cx="1679724" cy="864593"/>
      </dsp:txXfrm>
    </dsp:sp>
    <dsp:sp modelId="{DECC9E0A-F9CE-4ADF-9383-18A013FC8DF1}">
      <dsp:nvSpPr>
        <dsp:cNvPr id="0" name=""/>
        <dsp:cNvSpPr/>
      </dsp:nvSpPr>
      <dsp:spPr>
        <a:xfrm>
          <a:off x="1406184" y="4303337"/>
          <a:ext cx="1999012" cy="122271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DELAYED</a:t>
          </a:r>
          <a:endParaRPr lang="ru-RU" sz="2400" b="1" kern="1200" dirty="0"/>
        </a:p>
      </dsp:txBody>
      <dsp:txXfrm>
        <a:off x="1698933" y="4482400"/>
        <a:ext cx="1413514" cy="864593"/>
      </dsp:txXfrm>
    </dsp:sp>
    <dsp:sp modelId="{7328CD60-CB40-4244-91C8-45348C56861D}">
      <dsp:nvSpPr>
        <dsp:cNvPr id="0" name=""/>
        <dsp:cNvSpPr/>
      </dsp:nvSpPr>
      <dsp:spPr>
        <a:xfrm>
          <a:off x="517572" y="2486507"/>
          <a:ext cx="2282365" cy="122271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GATE</a:t>
          </a:r>
          <a:r>
            <a:rPr lang="en-US" sz="1600" b="1" kern="1200" dirty="0" smtClean="0"/>
            <a:t> </a:t>
          </a:r>
          <a:endParaRPr lang="ru-RU" sz="1600" b="1" kern="1200" dirty="0"/>
        </a:p>
      </dsp:txBody>
      <dsp:txXfrm>
        <a:off x="851817" y="2665570"/>
        <a:ext cx="1613875" cy="864593"/>
      </dsp:txXfrm>
    </dsp:sp>
    <dsp:sp modelId="{AB95B777-73B0-423D-B686-0FF8B19E04FF}">
      <dsp:nvSpPr>
        <dsp:cNvPr id="0" name=""/>
        <dsp:cNvSpPr/>
      </dsp:nvSpPr>
      <dsp:spPr>
        <a:xfrm>
          <a:off x="1117673" y="813596"/>
          <a:ext cx="2557734" cy="1006200"/>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CANCELED</a:t>
          </a:r>
          <a:endParaRPr lang="ru-RU" sz="2400" b="1" kern="1200" dirty="0"/>
        </a:p>
      </dsp:txBody>
      <dsp:txXfrm>
        <a:off x="1492244" y="960951"/>
        <a:ext cx="1808592" cy="711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7ED48-E5E8-4062-A9C2-623D9BEAAB90}">
      <dsp:nvSpPr>
        <dsp:cNvPr id="0" name=""/>
        <dsp:cNvSpPr/>
      </dsp:nvSpPr>
      <dsp:spPr>
        <a:xfrm>
          <a:off x="1418352" y="532902"/>
          <a:ext cx="5025128" cy="5025128"/>
        </a:xfrm>
        <a:prstGeom prst="blockArc">
          <a:avLst>
            <a:gd name="adj1" fmla="val 13500000"/>
            <a:gd name="adj2" fmla="val 16200582"/>
            <a:gd name="adj3" fmla="val 343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F2057A-5679-4C36-962E-F2C58FB04EE9}">
      <dsp:nvSpPr>
        <dsp:cNvPr id="0" name=""/>
        <dsp:cNvSpPr/>
      </dsp:nvSpPr>
      <dsp:spPr>
        <a:xfrm>
          <a:off x="1363426" y="586152"/>
          <a:ext cx="5025128" cy="5025128"/>
        </a:xfrm>
        <a:prstGeom prst="blockArc">
          <a:avLst>
            <a:gd name="adj1" fmla="val 10897954"/>
            <a:gd name="adj2" fmla="val 13606504"/>
            <a:gd name="adj3" fmla="val 343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66114E-B303-4A37-9335-308E383C27B2}">
      <dsp:nvSpPr>
        <dsp:cNvPr id="0" name=""/>
        <dsp:cNvSpPr/>
      </dsp:nvSpPr>
      <dsp:spPr>
        <a:xfrm>
          <a:off x="1362501" y="613341"/>
          <a:ext cx="5025128" cy="5025128"/>
        </a:xfrm>
        <a:prstGeom prst="blockArc">
          <a:avLst>
            <a:gd name="adj1" fmla="val 8046864"/>
            <a:gd name="adj2" fmla="val 10935827"/>
            <a:gd name="adj3" fmla="val 343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39E85F-C142-49F5-BCFB-9E831F7B8F43}">
      <dsp:nvSpPr>
        <dsp:cNvPr id="0" name=""/>
        <dsp:cNvSpPr/>
      </dsp:nvSpPr>
      <dsp:spPr>
        <a:xfrm>
          <a:off x="1279853" y="536789"/>
          <a:ext cx="5025128" cy="5025128"/>
        </a:xfrm>
        <a:prstGeom prst="blockArc">
          <a:avLst>
            <a:gd name="adj1" fmla="val 5207092"/>
            <a:gd name="adj2" fmla="val 7890023"/>
            <a:gd name="adj3" fmla="val 343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95E8D3-1229-4AB1-AC26-FA2D15884ABE}">
      <dsp:nvSpPr>
        <dsp:cNvPr id="0" name=""/>
        <dsp:cNvSpPr/>
      </dsp:nvSpPr>
      <dsp:spPr>
        <a:xfrm>
          <a:off x="1418352" y="532902"/>
          <a:ext cx="5025128" cy="5025128"/>
        </a:xfrm>
        <a:prstGeom prst="blockArc">
          <a:avLst>
            <a:gd name="adj1" fmla="val 2700000"/>
            <a:gd name="adj2" fmla="val 5400000"/>
            <a:gd name="adj3" fmla="val 343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803DB2-EF1E-4EC8-A3B2-1EFD3EA65351}">
      <dsp:nvSpPr>
        <dsp:cNvPr id="0" name=""/>
        <dsp:cNvSpPr/>
      </dsp:nvSpPr>
      <dsp:spPr>
        <a:xfrm>
          <a:off x="1418352" y="532902"/>
          <a:ext cx="5025128" cy="5025128"/>
        </a:xfrm>
        <a:prstGeom prst="blockArc">
          <a:avLst>
            <a:gd name="adj1" fmla="val 0"/>
            <a:gd name="adj2" fmla="val 2700000"/>
            <a:gd name="adj3" fmla="val 343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2E1C9D-B3C6-4CBC-A401-9204EC2D817E}">
      <dsp:nvSpPr>
        <dsp:cNvPr id="0" name=""/>
        <dsp:cNvSpPr/>
      </dsp:nvSpPr>
      <dsp:spPr>
        <a:xfrm>
          <a:off x="1418352" y="532902"/>
          <a:ext cx="5025128" cy="5025128"/>
        </a:xfrm>
        <a:prstGeom prst="blockArc">
          <a:avLst>
            <a:gd name="adj1" fmla="val 18900000"/>
            <a:gd name="adj2" fmla="val 0"/>
            <a:gd name="adj3" fmla="val 343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CF3D0-15A9-4F68-B33F-43CCB13070A5}">
      <dsp:nvSpPr>
        <dsp:cNvPr id="0" name=""/>
        <dsp:cNvSpPr/>
      </dsp:nvSpPr>
      <dsp:spPr>
        <a:xfrm>
          <a:off x="1418352" y="532902"/>
          <a:ext cx="5025128" cy="5025128"/>
        </a:xfrm>
        <a:prstGeom prst="blockArc">
          <a:avLst>
            <a:gd name="adj1" fmla="val 16200583"/>
            <a:gd name="adj2" fmla="val 18900000"/>
            <a:gd name="adj3" fmla="val 343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07B18E-0749-4F68-AA03-C001037D49D3}">
      <dsp:nvSpPr>
        <dsp:cNvPr id="0" name=""/>
        <dsp:cNvSpPr/>
      </dsp:nvSpPr>
      <dsp:spPr>
        <a:xfrm>
          <a:off x="2646590" y="1621701"/>
          <a:ext cx="2551564" cy="28168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AT THE AIRPORT</a:t>
          </a:r>
          <a:endParaRPr lang="ru-RU" sz="3200" b="1" kern="1200" dirty="0"/>
        </a:p>
      </dsp:txBody>
      <dsp:txXfrm>
        <a:off x="3020258" y="2034213"/>
        <a:ext cx="1804228" cy="1991786"/>
      </dsp:txXfrm>
    </dsp:sp>
    <dsp:sp modelId="{AE8DFEE0-2F7B-474F-8C05-5E8869DB9A8F}">
      <dsp:nvSpPr>
        <dsp:cNvPr id="0" name=""/>
        <dsp:cNvSpPr/>
      </dsp:nvSpPr>
      <dsp:spPr>
        <a:xfrm>
          <a:off x="3059979" y="-344785"/>
          <a:ext cx="1742711" cy="184163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hand luggage/</a:t>
          </a:r>
        </a:p>
        <a:p>
          <a:pPr lvl="0" algn="ctr" defTabSz="1066800">
            <a:lnSpc>
              <a:spcPct val="90000"/>
            </a:lnSpc>
            <a:spcBef>
              <a:spcPct val="0"/>
            </a:spcBef>
            <a:spcAft>
              <a:spcPct val="35000"/>
            </a:spcAft>
          </a:pPr>
          <a:r>
            <a:rPr lang="en-US" sz="2400" kern="1200" dirty="0" smtClean="0"/>
            <a:t>cabin baggage </a:t>
          </a:r>
          <a:endParaRPr lang="ru-RU" sz="2400" b="1" kern="1200" dirty="0"/>
        </a:p>
      </dsp:txBody>
      <dsp:txXfrm>
        <a:off x="3315193" y="-75083"/>
        <a:ext cx="1232283" cy="1302235"/>
      </dsp:txXfrm>
    </dsp:sp>
    <dsp:sp modelId="{5CDA6C95-868B-44F5-83FA-9ACDB8373091}">
      <dsp:nvSpPr>
        <dsp:cNvPr id="0" name=""/>
        <dsp:cNvSpPr/>
      </dsp:nvSpPr>
      <dsp:spPr>
        <a:xfrm>
          <a:off x="4715824" y="289534"/>
          <a:ext cx="1922488" cy="201956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BOARDING PASS</a:t>
          </a:r>
          <a:endParaRPr lang="ru-RU" sz="2000" b="1" kern="1200" dirty="0"/>
        </a:p>
      </dsp:txBody>
      <dsp:txXfrm>
        <a:off x="4997366" y="585292"/>
        <a:ext cx="1359404" cy="1428044"/>
      </dsp:txXfrm>
    </dsp:sp>
    <dsp:sp modelId="{50371B97-FBC1-48CC-B545-AC9605A10A8C}">
      <dsp:nvSpPr>
        <dsp:cNvPr id="0" name=""/>
        <dsp:cNvSpPr/>
      </dsp:nvSpPr>
      <dsp:spPr>
        <a:xfrm>
          <a:off x="5383828" y="2269672"/>
          <a:ext cx="2033039" cy="155158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BOADING TIME</a:t>
          </a:r>
          <a:endParaRPr lang="ru-RU" sz="2400" b="1" kern="1200" dirty="0"/>
        </a:p>
      </dsp:txBody>
      <dsp:txXfrm>
        <a:off x="5681560" y="2496897"/>
        <a:ext cx="1437575" cy="1097137"/>
      </dsp:txXfrm>
    </dsp:sp>
    <dsp:sp modelId="{72EBA209-58C7-40DD-B836-3A51D1739DC3}">
      <dsp:nvSpPr>
        <dsp:cNvPr id="0" name=""/>
        <dsp:cNvSpPr/>
      </dsp:nvSpPr>
      <dsp:spPr>
        <a:xfrm>
          <a:off x="4614451" y="3846536"/>
          <a:ext cx="2125234" cy="189016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LAYOVER</a:t>
          </a:r>
          <a:endParaRPr lang="ru-RU" sz="2800" b="1" kern="1200" dirty="0"/>
        </a:p>
      </dsp:txBody>
      <dsp:txXfrm>
        <a:off x="4925684" y="4123344"/>
        <a:ext cx="1502768" cy="1336547"/>
      </dsp:txXfrm>
    </dsp:sp>
    <dsp:sp modelId="{BBE5F705-E2DF-41FB-A2F9-AAC2609D8C64}">
      <dsp:nvSpPr>
        <dsp:cNvPr id="0" name=""/>
        <dsp:cNvSpPr/>
      </dsp:nvSpPr>
      <dsp:spPr>
        <a:xfrm>
          <a:off x="3171129" y="4541343"/>
          <a:ext cx="1519573" cy="1947110"/>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SEAT</a:t>
          </a:r>
          <a:endParaRPr lang="ru-RU" sz="3600" b="1" kern="1200" dirty="0"/>
        </a:p>
      </dsp:txBody>
      <dsp:txXfrm>
        <a:off x="3393665" y="4826491"/>
        <a:ext cx="1074501" cy="1376814"/>
      </dsp:txXfrm>
    </dsp:sp>
    <dsp:sp modelId="{78CFEDF4-0196-43BE-9488-F70E6A9B470A}">
      <dsp:nvSpPr>
        <dsp:cNvPr id="0" name=""/>
        <dsp:cNvSpPr/>
      </dsp:nvSpPr>
      <dsp:spPr>
        <a:xfrm>
          <a:off x="1316954" y="4008509"/>
          <a:ext cx="1678312" cy="178065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AISLE</a:t>
          </a:r>
          <a:endParaRPr lang="ru-RU" sz="3600" b="1" kern="1200" dirty="0"/>
        </a:p>
      </dsp:txBody>
      <dsp:txXfrm>
        <a:off x="1562737" y="4269280"/>
        <a:ext cx="1186746" cy="1259113"/>
      </dsp:txXfrm>
    </dsp:sp>
    <dsp:sp modelId="{2DFD409F-2620-48FC-9DA7-EB8C2F0889EB}">
      <dsp:nvSpPr>
        <dsp:cNvPr id="0" name=""/>
        <dsp:cNvSpPr/>
      </dsp:nvSpPr>
      <dsp:spPr>
        <a:xfrm>
          <a:off x="301607" y="2163459"/>
          <a:ext cx="2211906" cy="172980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PASSPORT</a:t>
          </a:r>
        </a:p>
        <a:p>
          <a:pPr lvl="0" algn="ctr" defTabSz="1066800">
            <a:lnSpc>
              <a:spcPct val="90000"/>
            </a:lnSpc>
            <a:spcBef>
              <a:spcPct val="0"/>
            </a:spcBef>
            <a:spcAft>
              <a:spcPct val="35000"/>
            </a:spcAft>
          </a:pPr>
          <a:r>
            <a:rPr lang="en-US" sz="2400" b="1" kern="1200" dirty="0" smtClean="0"/>
            <a:t>CONTROL</a:t>
          </a:r>
          <a:endParaRPr lang="ru-RU" sz="2400" b="1" kern="1200" dirty="0"/>
        </a:p>
      </dsp:txBody>
      <dsp:txXfrm>
        <a:off x="625533" y="2416783"/>
        <a:ext cx="1564054" cy="1223159"/>
      </dsp:txXfrm>
    </dsp:sp>
    <dsp:sp modelId="{22150E23-3B42-4A7F-9914-353AFE42E032}">
      <dsp:nvSpPr>
        <dsp:cNvPr id="0" name=""/>
        <dsp:cNvSpPr/>
      </dsp:nvSpPr>
      <dsp:spPr>
        <a:xfrm>
          <a:off x="1093698" y="361547"/>
          <a:ext cx="2182133" cy="187553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excess baggage/</a:t>
          </a:r>
        </a:p>
        <a:p>
          <a:pPr lvl="0" algn="ctr" defTabSz="1244600">
            <a:lnSpc>
              <a:spcPct val="90000"/>
            </a:lnSpc>
            <a:spcBef>
              <a:spcPct val="0"/>
            </a:spcBef>
            <a:spcAft>
              <a:spcPct val="35000"/>
            </a:spcAft>
          </a:pPr>
          <a:r>
            <a:rPr lang="en-US" sz="2800" kern="1200" dirty="0" smtClean="0"/>
            <a:t>luggage </a:t>
          </a:r>
          <a:endParaRPr lang="ru-RU" sz="2800" b="1" kern="1200" dirty="0"/>
        </a:p>
      </dsp:txBody>
      <dsp:txXfrm>
        <a:off x="1413264" y="636213"/>
        <a:ext cx="1543001" cy="132620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47C4CFD-02E4-46F9-9BB7-7F9AAE48635C}" type="datetimeFigureOut">
              <a:rPr lang="ru-RU"/>
              <a:pPr>
                <a:defRPr/>
              </a:pPr>
              <a:t>18.12.2021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198249F-C8FE-445E-AE6F-5D16EC216F9B}" type="slidenum">
              <a:rPr lang="ru-RU" altLang="en-US"/>
              <a:pPr/>
              <a:t>‹#›</a:t>
            </a:fld>
            <a:endParaRPr lang="ru-RU" altLang="en-US"/>
          </a:p>
        </p:txBody>
      </p:sp>
    </p:spTree>
    <p:extLst>
      <p:ext uri="{BB962C8B-B14F-4D97-AF65-F5344CB8AC3E}">
        <p14:creationId xmlns:p14="http://schemas.microsoft.com/office/powerpoint/2010/main" val="2817420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fld id="{E5793C3D-56F2-47C5-8699-D40549EBA10F}" type="datetimeFigureOut">
              <a:rPr lang="ru-RU" smtClean="0"/>
              <a:pPr>
                <a:defRPr/>
              </a:pPr>
              <a:t>18.12.2021</a:t>
            </a:fld>
            <a:endParaRPr lang="ru-RU"/>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B1A62BE-859A-4A03-AFE5-E856AFFDED71}" type="slidenum">
              <a:rPr lang="ru-RU" altLang="en-US" smtClean="0"/>
              <a:pPr/>
              <a:t>‹#›</a:t>
            </a:fld>
            <a:endParaRPr lang="ru-RU"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E5793C3D-56F2-47C5-8699-D40549EBA10F}" type="datetimeFigureOut">
              <a:rPr lang="ru-RU" smtClean="0"/>
              <a:pPr>
                <a:defRPr/>
              </a:pPr>
              <a:t>18.12.2021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FB1A62BE-859A-4A03-AFE5-E856AFFDED71}" type="slidenum">
              <a:rPr lang="ru-RU" altLang="en-US" smtClean="0"/>
              <a:pPr/>
              <a:t>‹#›</a:t>
            </a:fld>
            <a:endParaRPr lang="ru-RU"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E5793C3D-56F2-47C5-8699-D40549EBA10F}" type="datetimeFigureOut">
              <a:rPr lang="ru-RU" smtClean="0"/>
              <a:pPr>
                <a:defRPr/>
              </a:pPr>
              <a:t>18.12.2021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FB1A62BE-859A-4A03-AFE5-E856AFFDED71}" type="slidenum">
              <a:rPr lang="ru-RU" altLang="en-US" smtClean="0"/>
              <a:pPr/>
              <a:t>‹#›</a:t>
            </a:fld>
            <a:endParaRPr lang="ru-RU"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E5793C3D-56F2-47C5-8699-D40549EBA10F}" type="datetimeFigureOut">
              <a:rPr lang="ru-RU" smtClean="0"/>
              <a:pPr>
                <a:defRPr/>
              </a:pPr>
              <a:t>18.12.2021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FB1A62BE-859A-4A03-AFE5-E856AFFDED71}" type="slidenum">
              <a:rPr lang="ru-RU" altLang="en-US" smtClean="0"/>
              <a:pPr/>
              <a:t>‹#›</a:t>
            </a:fld>
            <a:endParaRPr lang="ru-RU"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E5793C3D-56F2-47C5-8699-D40549EBA10F}" type="datetimeFigureOut">
              <a:rPr lang="ru-RU" smtClean="0"/>
              <a:pPr>
                <a:defRPr/>
              </a:pPr>
              <a:t>18.12.2021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FB1A62BE-859A-4A03-AFE5-E856AFFDED71}" type="slidenum">
              <a:rPr lang="ru-RU" altLang="en-US" smtClean="0"/>
              <a:pPr/>
              <a:t>‹#›</a:t>
            </a:fld>
            <a:endParaRPr lang="ru-RU"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E5793C3D-56F2-47C5-8699-D40549EBA10F}" type="datetimeFigureOut">
              <a:rPr lang="ru-RU" smtClean="0"/>
              <a:pPr>
                <a:defRPr/>
              </a:pPr>
              <a:t>18.12.2021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FB1A62BE-859A-4A03-AFE5-E856AFFDED71}" type="slidenum">
              <a:rPr lang="ru-RU" altLang="en-US" smtClean="0"/>
              <a:pPr/>
              <a:t>‹#›</a:t>
            </a:fld>
            <a:endParaRPr lang="ru-RU" altLang="en-US"/>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E5793C3D-56F2-47C5-8699-D40549EBA10F}" type="datetimeFigureOut">
              <a:rPr lang="ru-RU" smtClean="0"/>
              <a:pPr>
                <a:defRPr/>
              </a:pPr>
              <a:t>18.12.2021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fld id="{FB1A62BE-859A-4A03-AFE5-E856AFFDED71}" type="slidenum">
              <a:rPr lang="ru-RU" altLang="en-US" smtClean="0"/>
              <a:pPr/>
              <a:t>‹#›</a:t>
            </a:fld>
            <a:endParaRPr lang="ru-RU" altLang="en-US"/>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E5793C3D-56F2-47C5-8699-D40549EBA10F}" type="datetimeFigureOut">
              <a:rPr lang="ru-RU" smtClean="0"/>
              <a:pPr>
                <a:defRPr/>
              </a:pPr>
              <a:t>18.12.2021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fld id="{FB1A62BE-859A-4A03-AFE5-E856AFFDED71}" type="slidenum">
              <a:rPr lang="ru-RU" altLang="en-US" smtClean="0"/>
              <a:pPr/>
              <a:t>‹#›</a:t>
            </a:fld>
            <a:endParaRPr lang="ru-RU"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5793C3D-56F2-47C5-8699-D40549EBA10F}" type="datetimeFigureOut">
              <a:rPr lang="ru-RU" smtClean="0"/>
              <a:pPr>
                <a:defRPr/>
              </a:pPr>
              <a:t>18.12.2021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fld id="{FB1A62BE-859A-4A03-AFE5-E856AFFDED71}" type="slidenum">
              <a:rPr lang="ru-RU" altLang="en-US" smtClean="0"/>
              <a:pPr/>
              <a:t>‹#›</a:t>
            </a:fld>
            <a:endParaRPr lang="ru-RU"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pPr>
              <a:defRPr/>
            </a:pPr>
            <a:fld id="{E5793C3D-56F2-47C5-8699-D40549EBA10F}" type="datetimeFigureOut">
              <a:rPr lang="ru-RU" smtClean="0"/>
              <a:pPr>
                <a:defRPr/>
              </a:pPr>
              <a:t>18.12.2021</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FB1A62BE-859A-4A03-AFE5-E856AFFDED71}" type="slidenum">
              <a:rPr lang="ru-RU" altLang="en-US" smtClean="0"/>
              <a:pPr/>
              <a:t>‹#›</a:t>
            </a:fld>
            <a:endParaRPr lang="ru-RU"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pPr>
              <a:defRPr/>
            </a:pPr>
            <a:fld id="{E5793C3D-56F2-47C5-8699-D40549EBA10F}" type="datetimeFigureOut">
              <a:rPr lang="ru-RU" smtClean="0"/>
              <a:pPr>
                <a:defRPr/>
              </a:pPr>
              <a:t>18.12.2021</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FB1A62BE-859A-4A03-AFE5-E856AFFDED71}" type="slidenum">
              <a:rPr lang="ru-RU" altLang="en-US" smtClean="0"/>
              <a:pPr/>
              <a:t>‹#›</a:t>
            </a:fld>
            <a:endParaRPr lang="ru-RU"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fld id="{E5793C3D-56F2-47C5-8699-D40549EBA10F}" type="datetimeFigureOut">
              <a:rPr lang="ru-RU" smtClean="0"/>
              <a:pPr>
                <a:defRPr/>
              </a:pPr>
              <a:t>18.12.2021</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B1A62BE-859A-4A03-AFE5-E856AFFDED71}" type="slidenum">
              <a:rPr lang="ru-RU" altLang="en-US" smtClean="0"/>
              <a:pPr/>
              <a:t>‹#›</a:t>
            </a:fld>
            <a:endParaRPr lang="ru-RU" alt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p:wipe/>
    <p:sndAc>
      <p:stSnd>
        <p:snd r:embed="rId13" name="drumroll.wav"/>
      </p:stSnd>
    </p:sndAc>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academy.englishdom.com/single-post/at-the-airport/"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608" y="980728"/>
            <a:ext cx="7056784" cy="4968552"/>
          </a:xfrm>
        </p:spPr>
        <p:txBody>
          <a:bodyPr>
            <a:normAutofit fontScale="92500" lnSpcReduction="10000"/>
          </a:bodyPr>
          <a:lstStyle/>
          <a:p>
            <a:pPr marL="0" indent="0" algn="ctr">
              <a:buNone/>
            </a:pPr>
            <a:r>
              <a:rPr lang="ru-RU" sz="2200" b="1" dirty="0">
                <a:latin typeface="Times New Roman" panose="02020603050405020304" pitchFamily="18" charset="0"/>
                <a:cs typeface="Times New Roman" panose="02020603050405020304" pitchFamily="18" charset="0"/>
              </a:rPr>
              <a:t>Департамент образования Белгородской области</a:t>
            </a:r>
            <a:endParaRPr lang="ru-RU" sz="2200" dirty="0">
              <a:latin typeface="Times New Roman" panose="02020603050405020304" pitchFamily="18" charset="0"/>
              <a:cs typeface="Times New Roman" panose="02020603050405020304" pitchFamily="18" charset="0"/>
            </a:endParaRPr>
          </a:p>
          <a:p>
            <a:pPr marL="0" indent="0" algn="ctr">
              <a:buNone/>
            </a:pPr>
            <a:r>
              <a:rPr lang="ru-RU" sz="2200" b="1" dirty="0">
                <a:latin typeface="Times New Roman" panose="02020603050405020304" pitchFamily="18" charset="0"/>
                <a:cs typeface="Times New Roman" panose="02020603050405020304" pitchFamily="18" charset="0"/>
              </a:rPr>
              <a:t>Областное государственное автономное профессиональное образовательное учреждение</a:t>
            </a:r>
            <a:endParaRPr lang="ru-RU" sz="2200" dirty="0">
              <a:latin typeface="Times New Roman" panose="02020603050405020304" pitchFamily="18" charset="0"/>
              <a:cs typeface="Times New Roman" panose="02020603050405020304" pitchFamily="18" charset="0"/>
            </a:endParaRPr>
          </a:p>
          <a:p>
            <a:pPr marL="0" indent="0" algn="ctr">
              <a:buNone/>
            </a:pPr>
            <a:r>
              <a:rPr lang="ru-RU" sz="2200" b="1" dirty="0" smtClean="0">
                <a:latin typeface="Times New Roman" panose="02020603050405020304" pitchFamily="18" charset="0"/>
                <a:cs typeface="Times New Roman" panose="02020603050405020304" pitchFamily="18" charset="0"/>
              </a:rPr>
              <a:t>«</a:t>
            </a:r>
            <a:r>
              <a:rPr lang="ru-RU" sz="2200" b="1" dirty="0">
                <a:latin typeface="Times New Roman" panose="02020603050405020304" pitchFamily="18" charset="0"/>
                <a:cs typeface="Times New Roman" panose="02020603050405020304" pitchFamily="18" charset="0"/>
              </a:rPr>
              <a:t>Губкинский горно-политехнический колледж»</a:t>
            </a:r>
            <a:endParaRPr lang="ru-RU" sz="2200" dirty="0">
              <a:latin typeface="Times New Roman" panose="02020603050405020304" pitchFamily="18" charset="0"/>
              <a:cs typeface="Times New Roman" panose="02020603050405020304" pitchFamily="18" charset="0"/>
            </a:endParaRPr>
          </a:p>
          <a:p>
            <a:pPr marL="0" indent="0" algn="ctr">
              <a:buNone/>
            </a:pPr>
            <a:endParaRPr lang="ru-RU" b="1" dirty="0" smtClean="0">
              <a:latin typeface="Times New Roman" pitchFamily="18" charset="0"/>
              <a:cs typeface="Times New Roman" pitchFamily="18" charset="0"/>
            </a:endParaRPr>
          </a:p>
          <a:p>
            <a:pPr marL="0" indent="0" algn="ctr">
              <a:buNone/>
            </a:pPr>
            <a:r>
              <a:rPr lang="ru-RU" b="1" dirty="0" smtClean="0">
                <a:latin typeface="Times New Roman" pitchFamily="18" charset="0"/>
                <a:cs typeface="Times New Roman" pitchFamily="18" charset="0"/>
              </a:rPr>
              <a:t>ОТКРЫТЫЙ УРОК ПО ДИСЦИПЛИНЕ «ИНОСТРАННЫЙ ЯЗЫК»</a:t>
            </a:r>
          </a:p>
          <a:p>
            <a:pPr marL="0" indent="0" algn="ctr">
              <a:buNone/>
            </a:pPr>
            <a:r>
              <a:rPr lang="ru-RU" b="1" dirty="0" smtClean="0">
                <a:latin typeface="Times New Roman" pitchFamily="18" charset="0"/>
                <a:cs typeface="Times New Roman" pitchFamily="18" charset="0"/>
              </a:rPr>
              <a:t>ТЕМА: </a:t>
            </a:r>
            <a:r>
              <a:rPr lang="ru-RU" sz="2600" b="1" dirty="0" smtClean="0">
                <a:latin typeface="Times New Roman" pitchFamily="18" charset="0"/>
                <a:cs typeface="Times New Roman" pitchFamily="18" charset="0"/>
              </a:rPr>
              <a:t>«</a:t>
            </a:r>
            <a:r>
              <a:rPr lang="en-US" sz="2600" b="1" dirty="0" smtClean="0">
                <a:latin typeface="Times New Roman" pitchFamily="18" charset="0"/>
                <a:cs typeface="Times New Roman" pitchFamily="18" charset="0"/>
              </a:rPr>
              <a:t>AT THE AIRPORT. ON THE PLANE</a:t>
            </a:r>
            <a:r>
              <a:rPr lang="ru-RU" sz="2600" b="1" dirty="0" smtClean="0">
                <a:latin typeface="Times New Roman" pitchFamily="18" charset="0"/>
                <a:cs typeface="Times New Roman" pitchFamily="18" charset="0"/>
              </a:rPr>
              <a:t>»</a:t>
            </a:r>
          </a:p>
          <a:p>
            <a:pPr marL="0" indent="0" algn="ctr">
              <a:buNone/>
            </a:pPr>
            <a:r>
              <a:rPr lang="ru-RU" b="1" dirty="0" smtClean="0">
                <a:latin typeface="Times New Roman" pitchFamily="18" charset="0"/>
                <a:cs typeface="Times New Roman" pitchFamily="18" charset="0"/>
              </a:rPr>
              <a:t> «В АЭРОПОРТУ. В САМОЛЕТЕ»</a:t>
            </a:r>
          </a:p>
          <a:p>
            <a:pPr marL="0" indent="0" algn="ctr">
              <a:buNone/>
            </a:pPr>
            <a:endParaRPr lang="ru-RU" sz="1800" b="1" dirty="0" smtClean="0">
              <a:latin typeface="Times New Roman" pitchFamily="18" charset="0"/>
              <a:cs typeface="Times New Roman" pitchFamily="18" charset="0"/>
            </a:endParaRPr>
          </a:p>
          <a:p>
            <a:pPr marL="0" indent="0" algn="ctr">
              <a:buNone/>
            </a:pPr>
            <a:r>
              <a:rPr lang="ru-RU" sz="1800" b="1" dirty="0" smtClean="0">
                <a:latin typeface="Times New Roman" pitchFamily="18" charset="0"/>
                <a:cs typeface="Times New Roman" pitchFamily="18" charset="0"/>
              </a:rPr>
              <a:t>2 КУРС </a:t>
            </a:r>
            <a:r>
              <a:rPr lang="ru-RU" sz="1400" b="1" dirty="0" smtClean="0">
                <a:latin typeface="Times New Roman" pitchFamily="18" charset="0"/>
                <a:cs typeface="Times New Roman" pitchFamily="18" charset="0"/>
              </a:rPr>
              <a:t>СПЕЦИАЛЬНОСТЬ</a:t>
            </a:r>
            <a:r>
              <a:rPr lang="ru-RU" sz="1800" b="1" dirty="0" smtClean="0">
                <a:latin typeface="Times New Roman" pitchFamily="18" charset="0"/>
                <a:cs typeface="Times New Roman" pitchFamily="18" charset="0"/>
              </a:rPr>
              <a:t> </a:t>
            </a:r>
            <a:r>
              <a:rPr lang="ru-RU" sz="1800" b="1" dirty="0">
                <a:latin typeface="Times New Roman" pitchFamily="18" charset="0"/>
                <a:cs typeface="Times New Roman" pitchFamily="18" charset="0"/>
              </a:rPr>
              <a:t>13.02.11 Техническая эксплуатация и обслуживание электрического и электромеханического оборудования </a:t>
            </a:r>
            <a:r>
              <a:rPr lang="ru-RU" sz="1800" b="1" dirty="0" smtClean="0">
                <a:latin typeface="Times New Roman" pitchFamily="18" charset="0"/>
                <a:cs typeface="Times New Roman" pitchFamily="18" charset="0"/>
              </a:rPr>
              <a:t>(по отраслям)</a:t>
            </a:r>
          </a:p>
          <a:p>
            <a:pPr marL="0" indent="0" algn="ctr">
              <a:buNone/>
            </a:pPr>
            <a:endParaRPr lang="ru-RU" sz="1800" b="1" i="1" dirty="0">
              <a:latin typeface="Times New Roman" pitchFamily="18" charset="0"/>
              <a:cs typeface="Times New Roman" pitchFamily="18" charset="0"/>
            </a:endParaRPr>
          </a:p>
          <a:p>
            <a:pPr marL="0" indent="0" algn="r">
              <a:buNone/>
            </a:pPr>
            <a:r>
              <a:rPr lang="ru-RU" sz="1400" b="1" i="1" dirty="0" smtClean="0">
                <a:latin typeface="Times New Roman" pitchFamily="18" charset="0"/>
                <a:cs typeface="Times New Roman" pitchFamily="18" charset="0"/>
              </a:rPr>
              <a:t>ПРЕПОДАВАТЕЛЬ: </a:t>
            </a:r>
            <a:r>
              <a:rPr lang="ru-RU" sz="1800" b="1" i="1" dirty="0" smtClean="0">
                <a:latin typeface="Times New Roman" pitchFamily="18" charset="0"/>
                <a:cs typeface="Times New Roman" pitchFamily="18" charset="0"/>
              </a:rPr>
              <a:t>ГОРЕНКО Н.Н.</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3791313601"/>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548680"/>
            <a:ext cx="7632848" cy="5760640"/>
          </a:xfrm>
        </p:spPr>
        <p:txBody>
          <a:bodyPr>
            <a:normAutofit fontScale="40000" lnSpcReduction="20000"/>
          </a:bodyPr>
          <a:lstStyle/>
          <a:p>
            <a:pPr marL="0" indent="0">
              <a:buNone/>
            </a:pPr>
            <a:r>
              <a:rPr lang="en-US" sz="4200" b="1" dirty="0" smtClean="0">
                <a:latin typeface="Times New Roman" pitchFamily="18" charset="0"/>
                <a:cs typeface="Times New Roman" pitchFamily="18" charset="0"/>
              </a:rPr>
              <a:t>  </a:t>
            </a:r>
          </a:p>
          <a:p>
            <a:pPr marL="0" indent="0">
              <a:buNone/>
            </a:pPr>
            <a:r>
              <a:rPr lang="en-US" sz="4200" b="1" dirty="0" smtClean="0">
                <a:latin typeface="Times New Roman" pitchFamily="18" charset="0"/>
                <a:cs typeface="Times New Roman" pitchFamily="18" charset="0"/>
              </a:rPr>
              <a:t>Exercise </a:t>
            </a:r>
            <a:r>
              <a:rPr lang="en-US" sz="4200" b="1" dirty="0">
                <a:latin typeface="Times New Roman" pitchFamily="18" charset="0"/>
                <a:cs typeface="Times New Roman" pitchFamily="18" charset="0"/>
              </a:rPr>
              <a:t>1. Answer the following questions according to </a:t>
            </a:r>
            <a:r>
              <a:rPr lang="en-US" sz="4200" b="1" dirty="0" smtClean="0">
                <a:latin typeface="Times New Roman" pitchFamily="18" charset="0"/>
                <a:cs typeface="Times New Roman" pitchFamily="18" charset="0"/>
              </a:rPr>
              <a:t> the </a:t>
            </a:r>
            <a:r>
              <a:rPr lang="en-US" sz="4200" b="1" dirty="0">
                <a:latin typeface="Times New Roman" pitchFamily="18" charset="0"/>
                <a:cs typeface="Times New Roman" pitchFamily="18" charset="0"/>
              </a:rPr>
              <a:t>text:</a:t>
            </a:r>
            <a:endParaRPr lang="ru-RU" sz="4200" b="1" dirty="0">
              <a:latin typeface="Times New Roman" pitchFamily="18" charset="0"/>
              <a:cs typeface="Times New Roman" pitchFamily="18" charset="0"/>
            </a:endParaRPr>
          </a:p>
          <a:p>
            <a:r>
              <a:rPr lang="en-US" sz="6700" dirty="0" smtClean="0">
                <a:latin typeface="Times New Roman" pitchFamily="18" charset="0"/>
                <a:cs typeface="Times New Roman" pitchFamily="18" charset="0"/>
              </a:rPr>
              <a:t>Where </a:t>
            </a:r>
            <a:r>
              <a:rPr lang="en-US" sz="6700" dirty="0">
                <a:latin typeface="Times New Roman" pitchFamily="18" charset="0"/>
                <a:cs typeface="Times New Roman" pitchFamily="18" charset="0"/>
              </a:rPr>
              <a:t>can you buy an airline ticket? </a:t>
            </a:r>
            <a:endParaRPr lang="ru-RU" sz="6700" dirty="0">
              <a:latin typeface="Times New Roman" pitchFamily="18" charset="0"/>
              <a:cs typeface="Times New Roman" pitchFamily="18" charset="0"/>
            </a:endParaRPr>
          </a:p>
          <a:p>
            <a:r>
              <a:rPr lang="en-US" sz="6700" dirty="0" smtClean="0">
                <a:latin typeface="Times New Roman" pitchFamily="18" charset="0"/>
                <a:cs typeface="Times New Roman" pitchFamily="18" charset="0"/>
              </a:rPr>
              <a:t>What’s </a:t>
            </a:r>
            <a:r>
              <a:rPr lang="en-US" sz="6700" dirty="0">
                <a:latin typeface="Times New Roman" pitchFamily="18" charset="0"/>
                <a:cs typeface="Times New Roman" pitchFamily="18" charset="0"/>
              </a:rPr>
              <a:t>a “no-show"? </a:t>
            </a:r>
            <a:endParaRPr lang="ru-RU" sz="6700" dirty="0">
              <a:latin typeface="Times New Roman" pitchFamily="18" charset="0"/>
              <a:cs typeface="Times New Roman" pitchFamily="18" charset="0"/>
            </a:endParaRPr>
          </a:p>
          <a:p>
            <a:r>
              <a:rPr lang="en-US" sz="6700" dirty="0" smtClean="0">
                <a:latin typeface="Times New Roman" pitchFamily="18" charset="0"/>
                <a:cs typeface="Times New Roman" pitchFamily="18" charset="0"/>
              </a:rPr>
              <a:t>Why </a:t>
            </a:r>
            <a:r>
              <a:rPr lang="en-US" sz="6700" dirty="0">
                <a:latin typeface="Times New Roman" pitchFamily="18" charset="0"/>
                <a:cs typeface="Times New Roman" pitchFamily="18" charset="0"/>
              </a:rPr>
              <a:t>do airlines overbook their flights? </a:t>
            </a:r>
            <a:endParaRPr lang="ru-RU" sz="6700" dirty="0">
              <a:latin typeface="Times New Roman" pitchFamily="18" charset="0"/>
              <a:cs typeface="Times New Roman" pitchFamily="18" charset="0"/>
            </a:endParaRPr>
          </a:p>
          <a:p>
            <a:r>
              <a:rPr lang="en-US" sz="6700" dirty="0" smtClean="0">
                <a:latin typeface="Times New Roman" pitchFamily="18" charset="0"/>
                <a:cs typeface="Times New Roman" pitchFamily="18" charset="0"/>
              </a:rPr>
              <a:t>When </a:t>
            </a:r>
            <a:r>
              <a:rPr lang="en-US" sz="6700" dirty="0">
                <a:latin typeface="Times New Roman" pitchFamily="18" charset="0"/>
                <a:cs typeface="Times New Roman" pitchFamily="18" charset="0"/>
              </a:rPr>
              <a:t>do passengers get “bumped"? </a:t>
            </a:r>
            <a:endParaRPr lang="ru-RU" sz="6700" dirty="0">
              <a:latin typeface="Times New Roman" pitchFamily="18" charset="0"/>
              <a:cs typeface="Times New Roman" pitchFamily="18" charset="0"/>
            </a:endParaRPr>
          </a:p>
          <a:p>
            <a:r>
              <a:rPr lang="en-US" sz="6700" dirty="0" smtClean="0">
                <a:latin typeface="Times New Roman" pitchFamily="18" charset="0"/>
                <a:cs typeface="Times New Roman" pitchFamily="18" charset="0"/>
              </a:rPr>
              <a:t>When </a:t>
            </a:r>
            <a:r>
              <a:rPr lang="en-US" sz="6700" dirty="0">
                <a:latin typeface="Times New Roman" pitchFamily="18" charset="0"/>
                <a:cs typeface="Times New Roman" pitchFamily="18" charset="0"/>
              </a:rPr>
              <a:t>are security checks made, and what is searched? </a:t>
            </a:r>
            <a:endParaRPr lang="ru-RU" sz="6700" dirty="0">
              <a:latin typeface="Times New Roman" pitchFamily="18" charset="0"/>
              <a:cs typeface="Times New Roman" pitchFamily="18" charset="0"/>
            </a:endParaRPr>
          </a:p>
          <a:p>
            <a:r>
              <a:rPr lang="en-US" sz="6700" dirty="0" smtClean="0">
                <a:latin typeface="Times New Roman" pitchFamily="18" charset="0"/>
                <a:cs typeface="Times New Roman" pitchFamily="18" charset="0"/>
              </a:rPr>
              <a:t>Why </a:t>
            </a:r>
            <a:r>
              <a:rPr lang="en-US" sz="6700" dirty="0">
                <a:latin typeface="Times New Roman" pitchFamily="18" charset="0"/>
                <a:cs typeface="Times New Roman" pitchFamily="18" charset="0"/>
              </a:rPr>
              <a:t>do many passengers buy things at a duty-free shop? </a:t>
            </a:r>
            <a:endParaRPr lang="ru-RU" sz="6700" dirty="0">
              <a:latin typeface="Times New Roman" pitchFamily="18" charset="0"/>
              <a:cs typeface="Times New Roman" pitchFamily="18" charset="0"/>
            </a:endParaRPr>
          </a:p>
          <a:p>
            <a:r>
              <a:rPr lang="en-US" sz="6700" dirty="0" smtClean="0">
                <a:latin typeface="Times New Roman" pitchFamily="18" charset="0"/>
                <a:cs typeface="Times New Roman" pitchFamily="18" charset="0"/>
              </a:rPr>
              <a:t>Where </a:t>
            </a:r>
            <a:r>
              <a:rPr lang="en-US" sz="6700" dirty="0">
                <a:latin typeface="Times New Roman" pitchFamily="18" charset="0"/>
                <a:cs typeface="Times New Roman" pitchFamily="18" charset="0"/>
              </a:rPr>
              <a:t>can you put your hand baggage on the aircraft? </a:t>
            </a:r>
            <a:endParaRPr lang="ru-RU" sz="6700" dirty="0">
              <a:latin typeface="Times New Roman" pitchFamily="18" charset="0"/>
              <a:cs typeface="Times New Roman" pitchFamily="18" charset="0"/>
            </a:endParaRPr>
          </a:p>
          <a:p>
            <a:r>
              <a:rPr lang="en-US" sz="6700" dirty="0" smtClean="0">
                <a:latin typeface="Times New Roman" pitchFamily="18" charset="0"/>
                <a:cs typeface="Times New Roman" pitchFamily="18" charset="0"/>
              </a:rPr>
              <a:t>What </a:t>
            </a:r>
            <a:r>
              <a:rPr lang="en-US" sz="6700" dirty="0">
                <a:latin typeface="Times New Roman" pitchFamily="18" charset="0"/>
                <a:cs typeface="Times New Roman" pitchFamily="18" charset="0"/>
              </a:rPr>
              <a:t>percentage of the population is afraid of flying?</a:t>
            </a:r>
            <a:endParaRPr lang="ru-RU" sz="6700"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1541021789"/>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836712"/>
            <a:ext cx="7704856" cy="5472608"/>
          </a:xfrm>
        </p:spPr>
        <p:txBody>
          <a:bodyPr>
            <a:normAutofit/>
          </a:bodyPr>
          <a:lstStyle/>
          <a:p>
            <a:pPr marL="0" indent="0">
              <a:buNone/>
            </a:pPr>
            <a:r>
              <a:rPr lang="en-US" b="1" dirty="0">
                <a:latin typeface="Times New Roman" pitchFamily="18" charset="0"/>
                <a:cs typeface="Times New Roman" pitchFamily="18" charset="0"/>
              </a:rPr>
              <a:t>Exercise 2</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Open the brackets using degrees of comparison of adjectives:</a:t>
            </a:r>
            <a:endParaRPr lang="ru-RU" b="1" dirty="0">
              <a:latin typeface="Times New Roman" pitchFamily="18" charset="0"/>
              <a:cs typeface="Times New Roman" pitchFamily="18" charset="0"/>
            </a:endParaRPr>
          </a:p>
          <a:p>
            <a:r>
              <a:rPr lang="en-US" dirty="0">
                <a:latin typeface="Times New Roman" pitchFamily="18" charset="0"/>
                <a:cs typeface="Times New Roman" pitchFamily="18" charset="0"/>
              </a:rPr>
              <a:t>a) A cinema ticket is /cheap/ than a theatre ticket.</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 b) A train is /comfortable/ than an aircraft.</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 c) Los Angeles is /large/ than Chicago. </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d) The blue skirt is /stylish/ than the pink one. </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e) Jack is /reliable/ than Tom. </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f) My </a:t>
            </a:r>
            <a:r>
              <a:rPr lang="en-US" dirty="0" smtClean="0">
                <a:latin typeface="Times New Roman" pitchFamily="18" charset="0"/>
                <a:cs typeface="Times New Roman" pitchFamily="18" charset="0"/>
              </a:rPr>
              <a:t>bag </a:t>
            </a:r>
            <a:r>
              <a:rPr lang="en-US" dirty="0">
                <a:latin typeface="Times New Roman" pitchFamily="18" charset="0"/>
                <a:cs typeface="Times New Roman" pitchFamily="18" charset="0"/>
              </a:rPr>
              <a:t>is /heavy/ than yours.</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g) Learning a language is / difficult/ than learning to drive a car. </a:t>
            </a:r>
            <a:endParaRPr lang="ru-RU" dirty="0">
              <a:latin typeface="Times New Roman" pitchFamily="18" charset="0"/>
              <a:cs typeface="Times New Roman" pitchFamily="18" charset="0"/>
            </a:endParaRPr>
          </a:p>
          <a:p>
            <a:r>
              <a:rPr lang="en-US" dirty="0">
                <a:latin typeface="Times New Roman" pitchFamily="18" charset="0"/>
                <a:cs typeface="Times New Roman" pitchFamily="18" charset="0"/>
              </a:rPr>
              <a:t>h) You were /thin/ than before you went on holiday.</a:t>
            </a:r>
            <a:endParaRPr lang="ru-RU"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4127541414"/>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620688"/>
            <a:ext cx="7632848" cy="5616624"/>
          </a:xfrm>
        </p:spPr>
        <p:txBody>
          <a:bodyPr>
            <a:normAutofit lnSpcReduction="10000"/>
          </a:bodyPr>
          <a:lstStyle/>
          <a:p>
            <a:pPr marL="0" indent="0" algn="ctr">
              <a:buNone/>
            </a:pPr>
            <a:r>
              <a:rPr lang="en-US" dirty="0"/>
              <a:t> </a:t>
            </a:r>
            <a:r>
              <a:rPr lang="en-US" sz="3200" b="1" dirty="0" smtClean="0">
                <a:latin typeface="Times New Roman" panose="02020603050405020304" pitchFamily="18" charset="0"/>
                <a:cs typeface="Times New Roman" panose="02020603050405020304" pitchFamily="18" charset="0"/>
              </a:rPr>
              <a:t>What </a:t>
            </a:r>
            <a:r>
              <a:rPr lang="en-US" sz="3200" b="1" dirty="0">
                <a:latin typeface="Times New Roman" panose="02020603050405020304" pitchFamily="18" charset="0"/>
                <a:cs typeface="Times New Roman" panose="02020603050405020304" pitchFamily="18" charset="0"/>
              </a:rPr>
              <a:t>we should or shouldn't do </a:t>
            </a:r>
            <a:endParaRPr lang="en-US" sz="32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when </a:t>
            </a:r>
            <a:r>
              <a:rPr lang="en-US" sz="3200" b="1" dirty="0">
                <a:latin typeface="Times New Roman" panose="02020603050405020304" pitchFamily="18" charset="0"/>
                <a:cs typeface="Times New Roman" panose="02020603050405020304" pitchFamily="18" charset="0"/>
              </a:rPr>
              <a:t>we hear these </a:t>
            </a:r>
            <a:r>
              <a:rPr lang="en-US" sz="3200" b="1" dirty="0" smtClean="0">
                <a:latin typeface="Times New Roman" panose="02020603050405020304" pitchFamily="18" charset="0"/>
                <a:cs typeface="Times New Roman" panose="02020603050405020304" pitchFamily="18" charset="0"/>
              </a:rPr>
              <a:t>phrases?</a:t>
            </a:r>
          </a:p>
          <a:p>
            <a:pPr>
              <a:buFont typeface="Arial" panose="020B0604020202020204" pitchFamily="34" charset="0"/>
              <a:buChar char="•"/>
            </a:pPr>
            <a:r>
              <a:rPr lang="ru-RU" sz="2800" b="1" dirty="0" err="1">
                <a:latin typeface="Times New Roman" panose="02020603050405020304" pitchFamily="18" charset="0"/>
                <a:cs typeface="Times New Roman" panose="02020603050405020304" pitchFamily="18" charset="0"/>
              </a:rPr>
              <a:t>Follow</a:t>
            </a:r>
            <a:r>
              <a:rPr lang="ru-RU" sz="2800" b="1" dirty="0">
                <a:latin typeface="Times New Roman" panose="02020603050405020304" pitchFamily="18" charset="0"/>
                <a:cs typeface="Times New Roman" panose="02020603050405020304" pitchFamily="18" charset="0"/>
              </a:rPr>
              <a:t> the </a:t>
            </a:r>
            <a:r>
              <a:rPr lang="ru-RU" sz="2800" b="1" dirty="0" err="1">
                <a:latin typeface="Times New Roman" panose="02020603050405020304" pitchFamily="18" charset="0"/>
                <a:cs typeface="Times New Roman" panose="02020603050405020304" pitchFamily="18" charset="0"/>
              </a:rPr>
              <a:t>safety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instructions</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2800" b="1" dirty="0" err="1" smtClean="0">
                <a:latin typeface="Times New Roman" panose="02020603050405020304" pitchFamily="18" charset="0"/>
                <a:cs typeface="Times New Roman" panose="02020603050405020304" pitchFamily="18" charset="0"/>
              </a:rPr>
              <a:t>Put</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your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clothes</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into</a:t>
            </a:r>
            <a:r>
              <a:rPr lang="ru-RU" sz="2800" b="1" dirty="0">
                <a:latin typeface="Times New Roman" panose="02020603050405020304" pitchFamily="18" charset="0"/>
                <a:cs typeface="Times New Roman" panose="02020603050405020304" pitchFamily="18" charset="0"/>
              </a:rPr>
              <a:t> the </a:t>
            </a:r>
            <a:r>
              <a:rPr lang="ru-RU" sz="2800" b="1" dirty="0" err="1">
                <a:latin typeface="Times New Roman" panose="02020603050405020304" pitchFamily="18" charset="0"/>
                <a:cs typeface="Times New Roman" panose="02020603050405020304" pitchFamily="18" charset="0"/>
              </a:rPr>
              <a:t>overhead</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compartment</a:t>
            </a:r>
            <a:r>
              <a:rPr lang="ru-RU"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Place </a:t>
            </a:r>
            <a:r>
              <a:rPr lang="en-US" sz="2800" b="1" dirty="0">
                <a:latin typeface="Times New Roman" panose="02020603050405020304" pitchFamily="18" charset="0"/>
                <a:cs typeface="Times New Roman" panose="02020603050405020304" pitchFamily="18" charset="0"/>
              </a:rPr>
              <a:t>your carry-on bags under your seat</a:t>
            </a:r>
            <a:r>
              <a:rPr lang="en-US" sz="2800" b="1"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Fasten </a:t>
            </a:r>
            <a:r>
              <a:rPr lang="en-US" sz="2800" b="1" dirty="0">
                <a:latin typeface="Times New Roman" panose="02020603050405020304" pitchFamily="18" charset="0"/>
                <a:cs typeface="Times New Roman" panose="02020603050405020304" pitchFamily="18" charset="0"/>
              </a:rPr>
              <a:t>your seat-belts.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Keep </a:t>
            </a:r>
            <a:r>
              <a:rPr lang="en-US" sz="2800" b="1" dirty="0">
                <a:latin typeface="Times New Roman" panose="02020603050405020304" pitchFamily="18" charset="0"/>
                <a:cs typeface="Times New Roman" panose="02020603050405020304" pitchFamily="18" charset="0"/>
              </a:rPr>
              <a:t>your seat-belts fastened during taxiing, take-off and landing.</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2800" b="1" dirty="0" err="1" smtClean="0">
                <a:latin typeface="Times New Roman" panose="02020603050405020304" pitchFamily="18" charset="0"/>
                <a:cs typeface="Times New Roman" panose="02020603050405020304" pitchFamily="18" charset="0"/>
              </a:rPr>
              <a:t>Smoking</a:t>
            </a:r>
            <a:r>
              <a:rPr lang="ru-RU"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is </a:t>
            </a:r>
            <a:r>
              <a:rPr lang="ru-RU" sz="2800" b="1" dirty="0" err="1">
                <a:latin typeface="Times New Roman" panose="02020603050405020304" pitchFamily="18" charset="0"/>
                <a:cs typeface="Times New Roman" panose="02020603050405020304" pitchFamily="18" charset="0"/>
              </a:rPr>
              <a:t>forbidden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at</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all</a:t>
            </a:r>
            <a:r>
              <a:rPr lang="ru-RU" sz="2800" b="1" dirty="0">
                <a:latin typeface="Times New Roman" panose="02020603050405020304" pitchFamily="18" charset="0"/>
                <a:cs typeface="Times New Roman" panose="02020603050405020304" pitchFamily="18" charset="0"/>
              </a:rPr>
              <a:t> times.</a:t>
            </a:r>
            <a:r>
              <a:rPr lang="ru-RU"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2800" b="1" dirty="0" err="1" smtClean="0">
                <a:latin typeface="Times New Roman" panose="02020603050405020304" pitchFamily="18" charset="0"/>
                <a:cs typeface="Times New Roman" panose="02020603050405020304" pitchFamily="18" charset="0"/>
              </a:rPr>
              <a:t>Shut</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off</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your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cell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phones</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laptops</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and</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electronic</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gadgets</a:t>
            </a:r>
            <a:r>
              <a:rPr lang="ru-RU" sz="2800" b="1" dirty="0">
                <a:latin typeface="Times New Roman" panose="02020603050405020304" pitchFamily="18" charset="0"/>
                <a:cs typeface="Times New Roman" panose="02020603050405020304" pitchFamily="18" charset="0"/>
              </a:rPr>
              <a:t>.</a:t>
            </a:r>
            <a:r>
              <a:rPr lang="ru-RU" sz="2800" b="1" dirty="0"/>
              <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948503"/>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5" y="908720"/>
            <a:ext cx="4032447" cy="4814349"/>
          </a:xfrm>
        </p:spPr>
        <p:txBody>
          <a:bodyPr>
            <a:normAutofit lnSpcReduction="10000"/>
          </a:bodyPr>
          <a:lstStyle/>
          <a:p>
            <a:pPr marL="0" indent="0" algn="ctr">
              <a:buNone/>
            </a:pPr>
            <a:r>
              <a:rPr lang="en-US" sz="4000" b="1" dirty="0" smtClean="0">
                <a:latin typeface="Times New Roman" pitchFamily="18" charset="0"/>
                <a:cs typeface="Times New Roman" pitchFamily="18" charset="0"/>
              </a:rPr>
              <a:t>HOMETASK:</a:t>
            </a:r>
          </a:p>
          <a:p>
            <a:pPr marL="0" indent="0">
              <a:buNone/>
            </a:pPr>
            <a:r>
              <a:rPr lang="en-US" sz="4000" dirty="0" smtClean="0">
                <a:latin typeface="Times New Roman" pitchFamily="18" charset="0"/>
                <a:cs typeface="Times New Roman" pitchFamily="18" charset="0"/>
              </a:rPr>
              <a:t>Write </a:t>
            </a:r>
            <a:r>
              <a:rPr lang="en-US" sz="4000" dirty="0">
                <a:latin typeface="Times New Roman" pitchFamily="18" charset="0"/>
                <a:cs typeface="Times New Roman" pitchFamily="18" charset="0"/>
              </a:rPr>
              <a:t>about your experience of travelling by plane, or about an airport, or give useful tips for air passengers.</a:t>
            </a:r>
            <a:endParaRPr lang="ru-RU" sz="40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268760"/>
            <a:ext cx="3382876" cy="241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236253"/>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980728"/>
            <a:ext cx="6903869" cy="5328592"/>
          </a:xfrm>
        </p:spPr>
        <p:txBody>
          <a:bodyPr>
            <a:normAutofit fontScale="92500" lnSpcReduction="20000"/>
          </a:bodyPr>
          <a:lstStyle/>
          <a:p>
            <a:pPr marL="0" indent="0">
              <a:buNone/>
            </a:pPr>
            <a:r>
              <a:rPr lang="en-US" b="1" i="1" dirty="0">
                <a:latin typeface="Times New Roman" pitchFamily="18" charset="0"/>
                <a:cs typeface="Times New Roman" pitchFamily="18" charset="0"/>
              </a:rPr>
              <a:t>Let's finish the sentence: </a:t>
            </a:r>
            <a:endParaRPr lang="ru-RU" b="1" i="1" dirty="0">
              <a:latin typeface="Times New Roman" pitchFamily="18" charset="0"/>
              <a:cs typeface="Times New Roman" pitchFamily="18" charset="0"/>
            </a:endParaRPr>
          </a:p>
          <a:p>
            <a:pPr marL="0" indent="0">
              <a:buNone/>
            </a:pPr>
            <a:r>
              <a:rPr lang="en-US" sz="3200" b="1" dirty="0">
                <a:latin typeface="Times New Roman" pitchFamily="18" charset="0"/>
                <a:cs typeface="Times New Roman" pitchFamily="18" charset="0"/>
              </a:rPr>
              <a:t>Today I could …</a:t>
            </a:r>
            <a:endParaRPr lang="ru-RU" sz="3200" dirty="0">
              <a:latin typeface="Times New Roman" pitchFamily="18" charset="0"/>
              <a:cs typeface="Times New Roman" pitchFamily="18" charset="0"/>
            </a:endParaRPr>
          </a:p>
          <a:p>
            <a:pPr marL="0" lvl="0" indent="0" fontAlgn="base">
              <a:buNone/>
            </a:pPr>
            <a:r>
              <a:rPr lang="en-US" sz="3200" dirty="0" smtClean="0">
                <a:latin typeface="Times New Roman" pitchFamily="18" charset="0"/>
                <a:cs typeface="Times New Roman" pitchFamily="18" charset="0"/>
              </a:rPr>
              <a:t>- speak </a:t>
            </a:r>
            <a:r>
              <a:rPr lang="en-US" sz="3200" dirty="0">
                <a:latin typeface="Times New Roman" pitchFamily="18" charset="0"/>
                <a:cs typeface="Times New Roman" pitchFamily="18" charset="0"/>
              </a:rPr>
              <a:t>English,</a:t>
            </a:r>
            <a:endParaRPr lang="ru-RU" sz="3200" dirty="0">
              <a:latin typeface="Times New Roman" pitchFamily="18" charset="0"/>
              <a:cs typeface="Times New Roman" pitchFamily="18" charset="0"/>
            </a:endParaRPr>
          </a:p>
          <a:p>
            <a:pPr marL="0" lvl="0" indent="0" fontAlgn="base">
              <a:buNone/>
            </a:pPr>
            <a:r>
              <a:rPr lang="en-US" sz="3200" dirty="0" smtClean="0">
                <a:latin typeface="Times New Roman" pitchFamily="18" charset="0"/>
                <a:cs typeface="Times New Roman" pitchFamily="18" charset="0"/>
              </a:rPr>
              <a:t>- act </a:t>
            </a:r>
            <a:r>
              <a:rPr lang="en-US" sz="3200" dirty="0">
                <a:latin typeface="Times New Roman" pitchFamily="18" charset="0"/>
                <a:cs typeface="Times New Roman" pitchFamily="18" charset="0"/>
              </a:rPr>
              <a:t>out dialogues, </a:t>
            </a:r>
            <a:endParaRPr lang="ru-RU" sz="3200" dirty="0">
              <a:latin typeface="Times New Roman" pitchFamily="18" charset="0"/>
              <a:cs typeface="Times New Roman" pitchFamily="18" charset="0"/>
            </a:endParaRPr>
          </a:p>
          <a:p>
            <a:pPr marL="0" lvl="0" indent="0" fontAlgn="base">
              <a:buNone/>
            </a:pPr>
            <a:r>
              <a:rPr lang="en-US" sz="3200" dirty="0" smtClean="0">
                <a:latin typeface="Times New Roman" pitchFamily="18" charset="0"/>
                <a:cs typeface="Times New Roman" pitchFamily="18" charset="0"/>
              </a:rPr>
              <a:t>- answer </a:t>
            </a:r>
            <a:r>
              <a:rPr lang="en-US" sz="3200" dirty="0">
                <a:latin typeface="Times New Roman" pitchFamily="18" charset="0"/>
                <a:cs typeface="Times New Roman" pitchFamily="18" charset="0"/>
              </a:rPr>
              <a:t>questions, </a:t>
            </a:r>
            <a:endParaRPr lang="ru-RU" sz="3200" dirty="0">
              <a:latin typeface="Times New Roman" pitchFamily="18" charset="0"/>
              <a:cs typeface="Times New Roman" pitchFamily="18" charset="0"/>
            </a:endParaRPr>
          </a:p>
          <a:p>
            <a:pPr marL="0" lvl="0" indent="0" fontAlgn="base">
              <a:buNone/>
            </a:pPr>
            <a:r>
              <a:rPr lang="en-US" sz="3200" dirty="0" smtClean="0">
                <a:latin typeface="Times New Roman" pitchFamily="18" charset="0"/>
                <a:cs typeface="Times New Roman" pitchFamily="18" charset="0"/>
              </a:rPr>
              <a:t>- work </a:t>
            </a:r>
            <a:r>
              <a:rPr lang="en-US" sz="3200" dirty="0">
                <a:latin typeface="Times New Roman" pitchFamily="18" charset="0"/>
                <a:cs typeface="Times New Roman" pitchFamily="18" charset="0"/>
              </a:rPr>
              <a:t>in pairs, </a:t>
            </a:r>
            <a:endParaRPr lang="ru-RU" sz="3200" dirty="0">
              <a:latin typeface="Times New Roman" pitchFamily="18" charset="0"/>
              <a:cs typeface="Times New Roman" pitchFamily="18" charset="0"/>
            </a:endParaRPr>
          </a:p>
          <a:p>
            <a:pPr marL="0" lvl="0" indent="0" fontAlgn="base">
              <a:buNone/>
            </a:pPr>
            <a:r>
              <a:rPr lang="en-US" sz="3200" dirty="0" smtClean="0">
                <a:latin typeface="Times New Roman" pitchFamily="18" charset="0"/>
                <a:cs typeface="Times New Roman" pitchFamily="18" charset="0"/>
              </a:rPr>
              <a:t>- read </a:t>
            </a:r>
            <a:r>
              <a:rPr lang="en-US" sz="3200" dirty="0">
                <a:latin typeface="Times New Roman" pitchFamily="18" charset="0"/>
                <a:cs typeface="Times New Roman" pitchFamily="18" charset="0"/>
              </a:rPr>
              <a:t>English, </a:t>
            </a:r>
            <a:endParaRPr lang="ru-RU" sz="3200" dirty="0">
              <a:latin typeface="Times New Roman" pitchFamily="18" charset="0"/>
              <a:cs typeface="Times New Roman" pitchFamily="18" charset="0"/>
            </a:endParaRPr>
          </a:p>
          <a:p>
            <a:pPr marL="0" indent="0" fontAlgn="base">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speak </a:t>
            </a:r>
            <a:r>
              <a:rPr lang="en-US" sz="3200" dirty="0">
                <a:latin typeface="Times New Roman" pitchFamily="18" charset="0"/>
                <a:cs typeface="Times New Roman" pitchFamily="18" charset="0"/>
              </a:rPr>
              <a:t>in public, </a:t>
            </a:r>
            <a:endParaRPr lang="ru-RU" sz="3200" dirty="0">
              <a:latin typeface="Times New Roman" pitchFamily="18" charset="0"/>
              <a:cs typeface="Times New Roman" pitchFamily="18" charset="0"/>
            </a:endParaRPr>
          </a:p>
          <a:p>
            <a:pPr marL="0" indent="0" fontAlgn="base">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understand </a:t>
            </a:r>
            <a:r>
              <a:rPr lang="en-US" sz="3200" dirty="0">
                <a:latin typeface="Times New Roman" pitchFamily="18" charset="0"/>
                <a:cs typeface="Times New Roman" pitchFamily="18" charset="0"/>
              </a:rPr>
              <a:t>English speech, </a:t>
            </a:r>
            <a:endParaRPr lang="ru-RU" sz="3200" dirty="0">
              <a:latin typeface="Times New Roman" pitchFamily="18" charset="0"/>
              <a:cs typeface="Times New Roman" pitchFamily="18" charset="0"/>
            </a:endParaRPr>
          </a:p>
          <a:p>
            <a:pPr marL="0" indent="0" fontAlgn="base">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revise </a:t>
            </a:r>
            <a:r>
              <a:rPr lang="en-US" sz="3200" dirty="0">
                <a:latin typeface="Times New Roman" pitchFamily="18" charset="0"/>
                <a:cs typeface="Times New Roman" pitchFamily="18" charset="0"/>
              </a:rPr>
              <a:t>some words, </a:t>
            </a:r>
            <a:endParaRPr lang="ru-RU" sz="3200" dirty="0">
              <a:latin typeface="Times New Roman" pitchFamily="18" charset="0"/>
              <a:cs typeface="Times New Roman" pitchFamily="18" charset="0"/>
            </a:endParaRPr>
          </a:p>
          <a:p>
            <a:pPr marL="0" indent="0" fontAlgn="base">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be </a:t>
            </a:r>
            <a:r>
              <a:rPr lang="en-US" sz="3200" dirty="0">
                <a:latin typeface="Times New Roman" pitchFamily="18" charset="0"/>
                <a:cs typeface="Times New Roman" pitchFamily="18" charset="0"/>
              </a:rPr>
              <a:t>in the airport.</a:t>
            </a:r>
            <a:endParaRPr lang="ru-RU" sz="3200" dirty="0">
              <a:latin typeface="Times New Roman" pitchFamily="18" charset="0"/>
              <a:cs typeface="Times New Roman" pitchFamily="18" charset="0"/>
            </a:endParaRPr>
          </a:p>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412776"/>
            <a:ext cx="42862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955596"/>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980728"/>
            <a:ext cx="6840760" cy="4742341"/>
          </a:xfrm>
        </p:spPr>
        <p:txBody>
          <a:bodyPr>
            <a:normAutofit/>
          </a:bodyPr>
          <a:lstStyle/>
          <a:p>
            <a:pPr marL="0" indent="0" algn="ctr">
              <a:buNone/>
            </a:pPr>
            <a:r>
              <a:rPr lang="en-US" sz="4000" dirty="0" smtClean="0">
                <a:latin typeface="Times New Roman" pitchFamily="18" charset="0"/>
                <a:cs typeface="Times New Roman" pitchFamily="18" charset="0"/>
              </a:rPr>
              <a:t>Our </a:t>
            </a:r>
            <a:r>
              <a:rPr lang="en-US" sz="4000" dirty="0">
                <a:latin typeface="Times New Roman" pitchFamily="18" charset="0"/>
                <a:cs typeface="Times New Roman" pitchFamily="18" charset="0"/>
              </a:rPr>
              <a:t>lesson is over. </a:t>
            </a:r>
            <a:endParaRPr lang="en-US" sz="4000" dirty="0" smtClean="0">
              <a:latin typeface="Times New Roman" pitchFamily="18" charset="0"/>
              <a:cs typeface="Times New Roman" pitchFamily="18" charset="0"/>
            </a:endParaRPr>
          </a:p>
          <a:p>
            <a:pPr marL="0" indent="0" algn="ctr">
              <a:buNone/>
            </a:pPr>
            <a:r>
              <a:rPr lang="en-US" sz="4000" dirty="0" smtClean="0">
                <a:latin typeface="Times New Roman" pitchFamily="18" charset="0"/>
                <a:cs typeface="Times New Roman" pitchFamily="18" charset="0"/>
              </a:rPr>
              <a:t>Thank </a:t>
            </a:r>
            <a:r>
              <a:rPr lang="en-US" sz="4000" dirty="0">
                <a:latin typeface="Times New Roman" pitchFamily="18" charset="0"/>
                <a:cs typeface="Times New Roman" pitchFamily="18" charset="0"/>
              </a:rPr>
              <a:t>you </a:t>
            </a:r>
            <a:r>
              <a:rPr lang="en-US" sz="4000" dirty="0" smtClean="0">
                <a:latin typeface="Times New Roman" pitchFamily="18" charset="0"/>
                <a:cs typeface="Times New Roman" pitchFamily="18" charset="0"/>
              </a:rPr>
              <a:t>for your work. </a:t>
            </a:r>
          </a:p>
          <a:p>
            <a:pPr marL="0" indent="0" algn="ctr">
              <a:buNone/>
            </a:pPr>
            <a:r>
              <a:rPr lang="ru-RU" sz="4000" dirty="0" smtClean="0">
                <a:latin typeface="Times New Roman" pitchFamily="18" charset="0"/>
                <a:cs typeface="Times New Roman" pitchFamily="18" charset="0"/>
              </a:rPr>
              <a:t>Good</a:t>
            </a:r>
            <a:r>
              <a:rPr lang="en-US" sz="4000" dirty="0" smtClean="0">
                <a:latin typeface="Times New Roman" pitchFamily="18" charset="0"/>
                <a:cs typeface="Times New Roman" pitchFamily="18" charset="0"/>
              </a:rPr>
              <a:t>-</a:t>
            </a:r>
            <a:r>
              <a:rPr lang="ru-RU" sz="4000" dirty="0" smtClean="0">
                <a:latin typeface="Times New Roman" pitchFamily="18" charset="0"/>
                <a:cs typeface="Times New Roman" pitchFamily="18" charset="0"/>
              </a:rPr>
              <a:t>bye</a:t>
            </a:r>
            <a:r>
              <a:rPr lang="ru-RU" sz="4000" dirty="0">
                <a:latin typeface="Times New Roman" pitchFamily="18" charset="0"/>
                <a:cs typeface="Times New Roman" pitchFamily="18"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84984"/>
            <a:ext cx="397722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505353"/>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980728"/>
            <a:ext cx="6912768" cy="5328592"/>
          </a:xfrm>
        </p:spPr>
        <p:txBody>
          <a:bodyPr>
            <a:normAutofit fontScale="92500"/>
          </a:bodyPr>
          <a:lstStyle/>
          <a:p>
            <a:pPr marL="0" indent="0">
              <a:buNone/>
            </a:pPr>
            <a:r>
              <a:rPr lang="en-US" b="1" dirty="0">
                <a:latin typeface="Times New Roman" pitchFamily="18" charset="0"/>
                <a:cs typeface="Times New Roman" pitchFamily="18" charset="0"/>
              </a:rPr>
              <a:t>Today we are </a:t>
            </a:r>
            <a:r>
              <a:rPr lang="en-US" b="1" dirty="0" smtClean="0">
                <a:latin typeface="Times New Roman" pitchFamily="18" charset="0"/>
                <a:cs typeface="Times New Roman" pitchFamily="18" charset="0"/>
              </a:rPr>
              <a:t>going:</a:t>
            </a:r>
          </a:p>
          <a:p>
            <a:pPr>
              <a:buFontTx/>
              <a:buChar char="-"/>
            </a:pPr>
            <a:r>
              <a:rPr lang="en-US" sz="3200" dirty="0" smtClean="0">
                <a:latin typeface="Times New Roman" pitchFamily="18" charset="0"/>
                <a:cs typeface="Times New Roman" pitchFamily="18" charset="0"/>
              </a:rPr>
              <a:t>to continue </a:t>
            </a:r>
            <a:r>
              <a:rPr lang="en-US" sz="3200" dirty="0">
                <a:latin typeface="Times New Roman" pitchFamily="18" charset="0"/>
                <a:cs typeface="Times New Roman" pitchFamily="18" charset="0"/>
              </a:rPr>
              <a:t>mastering </a:t>
            </a:r>
            <a:r>
              <a:rPr lang="en-US" sz="3200" dirty="0" smtClean="0">
                <a:latin typeface="Times New Roman" pitchFamily="18" charset="0"/>
                <a:cs typeface="Times New Roman" pitchFamily="18" charset="0"/>
              </a:rPr>
              <a:t>                                                     the vocabulary from </a:t>
            </a:r>
          </a:p>
          <a:p>
            <a:pPr marL="0" indent="0">
              <a:buNone/>
            </a:pPr>
            <a:r>
              <a:rPr lang="en-US" sz="3200" dirty="0" smtClean="0">
                <a:latin typeface="Times New Roman" pitchFamily="18" charset="0"/>
                <a:cs typeface="Times New Roman" pitchFamily="18" charset="0"/>
              </a:rPr>
              <a:t>   the previous lesson; </a:t>
            </a:r>
          </a:p>
          <a:p>
            <a:pPr>
              <a:buFontTx/>
              <a:buChar char="-"/>
            </a:pPr>
            <a:r>
              <a:rPr lang="en-US" sz="3200" dirty="0" smtClean="0">
                <a:latin typeface="Times New Roman" pitchFamily="18" charset="0"/>
                <a:cs typeface="Times New Roman" pitchFamily="18" charset="0"/>
              </a:rPr>
              <a:t>to get </a:t>
            </a:r>
            <a:r>
              <a:rPr lang="en-US" sz="3200" dirty="0">
                <a:latin typeface="Times New Roman" pitchFamily="18" charset="0"/>
                <a:cs typeface="Times New Roman" pitchFamily="18" charset="0"/>
              </a:rPr>
              <a:t>acquainted with words, </a:t>
            </a:r>
            <a:r>
              <a:rPr lang="en-US" sz="3200" dirty="0" smtClean="0">
                <a:latin typeface="Times New Roman" pitchFamily="18" charset="0"/>
                <a:cs typeface="Times New Roman" pitchFamily="18" charset="0"/>
              </a:rPr>
              <a:t>                                    word </a:t>
            </a:r>
            <a:r>
              <a:rPr lang="en-US" sz="3200" dirty="0">
                <a:latin typeface="Times New Roman" pitchFamily="18" charset="0"/>
                <a:cs typeface="Times New Roman" pitchFamily="18" charset="0"/>
              </a:rPr>
              <a:t>expressions which </a:t>
            </a:r>
            <a:endParaRPr lang="en-US" sz="3200" dirty="0" smtClean="0">
              <a:latin typeface="Times New Roman" pitchFamily="18" charset="0"/>
              <a:cs typeface="Times New Roman" pitchFamily="18" charset="0"/>
            </a:endParaRPr>
          </a:p>
          <a:p>
            <a:pPr marL="0" indent="0">
              <a:buNone/>
            </a:pPr>
            <a:r>
              <a:rPr lang="en-US" sz="3200" dirty="0" smtClean="0">
                <a:latin typeface="Times New Roman" pitchFamily="18" charset="0"/>
                <a:cs typeface="Times New Roman" pitchFamily="18" charset="0"/>
              </a:rPr>
              <a:t>   will </a:t>
            </a:r>
            <a:r>
              <a:rPr lang="en-US" sz="3200" dirty="0">
                <a:latin typeface="Times New Roman" pitchFamily="18" charset="0"/>
                <a:cs typeface="Times New Roman" pitchFamily="18" charset="0"/>
              </a:rPr>
              <a:t>be necessary </a:t>
            </a:r>
            <a:r>
              <a:rPr lang="en-US" sz="3200" dirty="0" smtClean="0">
                <a:latin typeface="Times New Roman" pitchFamily="18" charset="0"/>
                <a:cs typeface="Times New Roman" pitchFamily="18" charset="0"/>
              </a:rPr>
              <a:t>for </a:t>
            </a:r>
            <a:r>
              <a:rPr lang="en-US" sz="3200" dirty="0">
                <a:latin typeface="Times New Roman" panose="02020603050405020304" pitchFamily="18" charset="0"/>
                <a:cs typeface="Times New Roman" panose="02020603050405020304" pitchFamily="18" charset="0"/>
              </a:rPr>
              <a:t>being </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on </a:t>
            </a:r>
            <a:r>
              <a:rPr lang="en-US" sz="3200" dirty="0">
                <a:latin typeface="Times New Roman" panose="02020603050405020304" pitchFamily="18" charset="0"/>
                <a:cs typeface="Times New Roman" panose="02020603050405020304" pitchFamily="18" charset="0"/>
              </a:rPr>
              <a:t>the plane</a:t>
            </a:r>
            <a:r>
              <a:rPr lang="en-US" sz="3200" dirty="0" smtClean="0">
                <a:latin typeface="Times New Roman" pitchFamily="18" charset="0"/>
                <a:cs typeface="Times New Roman" pitchFamily="18" charset="0"/>
              </a:rPr>
              <a:t>;</a:t>
            </a:r>
          </a:p>
          <a:p>
            <a:pPr>
              <a:buFontTx/>
              <a:buChar char="-"/>
            </a:pPr>
            <a:r>
              <a:rPr lang="en-US" sz="3200" dirty="0">
                <a:latin typeface="Times New Roman" panose="02020603050405020304" pitchFamily="18" charset="0"/>
                <a:cs typeface="Times New Roman" panose="02020603050405020304" pitchFamily="18" charset="0"/>
              </a:rPr>
              <a:t>to review the grammar rules and phrases </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    from </a:t>
            </a:r>
            <a:r>
              <a:rPr lang="en-US" sz="3200" dirty="0">
                <a:latin typeface="Times New Roman" panose="02020603050405020304" pitchFamily="18" charset="0"/>
                <a:cs typeface="Times New Roman" panose="02020603050405020304" pitchFamily="18" charset="0"/>
              </a:rPr>
              <a:t>this </a:t>
            </a:r>
            <a:r>
              <a:rPr lang="en-US" sz="3200" dirty="0" smtClean="0">
                <a:latin typeface="Times New Roman" panose="02020603050405020304" pitchFamily="18" charset="0"/>
                <a:cs typeface="Times New Roman" panose="02020603050405020304" pitchFamily="18" charset="0"/>
              </a:rPr>
              <a:t>topic.</a:t>
            </a:r>
            <a:endParaRPr lang="ru-RU" sz="3200" b="1" dirty="0">
              <a:latin typeface="Times New Roman" pitchFamily="18" charset="0"/>
              <a:cs typeface="Times New Roman" pitchFamily="18" charset="0"/>
            </a:endParaRPr>
          </a:p>
          <a:p>
            <a:pPr marL="0" lvl="0" indent="0">
              <a:buNone/>
            </a:pPr>
            <a:endParaRPr lang="ru-RU" dirty="0"/>
          </a:p>
          <a:p>
            <a:pPr marL="0" indent="0">
              <a:buNone/>
            </a:pP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9" y="3501008"/>
            <a:ext cx="2520280" cy="16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692696"/>
            <a:ext cx="331236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650863"/>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052736"/>
            <a:ext cx="7128792" cy="4670333"/>
          </a:xfrm>
        </p:spPr>
        <p:txBody>
          <a:bodyPr>
            <a:normAutofit/>
          </a:bodyPr>
          <a:lstStyle/>
          <a:p>
            <a:pPr marL="0" indent="0" algn="ctr">
              <a:buNone/>
            </a:pPr>
            <a:endParaRPr lang="ru-RU" sz="3600" b="1" dirty="0" smtClean="0">
              <a:latin typeface="Times New Roman" pitchFamily="18" charset="0"/>
              <a:cs typeface="Times New Roman" pitchFamily="18" charset="0"/>
            </a:endParaRPr>
          </a:p>
          <a:p>
            <a:pPr marL="0" indent="0" algn="ctr">
              <a:buNone/>
            </a:pPr>
            <a:endParaRPr lang="ru-RU" sz="3600" b="1" dirty="0">
              <a:latin typeface="Times New Roman" pitchFamily="18" charset="0"/>
              <a:cs typeface="Times New Roman" pitchFamily="18" charset="0"/>
            </a:endParaRPr>
          </a:p>
          <a:p>
            <a:pPr marL="0" indent="0" algn="ctr">
              <a:buNone/>
            </a:pPr>
            <a:r>
              <a:rPr lang="ru-RU"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Classwork </a:t>
            </a:r>
            <a:endParaRPr lang="ru-RU" sz="3600" b="1" dirty="0">
              <a:latin typeface="Times New Roman" pitchFamily="18" charset="0"/>
              <a:cs typeface="Times New Roman" pitchFamily="18" charset="0"/>
            </a:endParaRPr>
          </a:p>
          <a:p>
            <a:pPr marL="0" indent="0" algn="ctr">
              <a:buNone/>
            </a:pPr>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theme of our lesson is </a:t>
            </a:r>
            <a:endParaRPr lang="en-US" sz="3600" dirty="0" smtClean="0">
              <a:latin typeface="Times New Roman" pitchFamily="18" charset="0"/>
              <a:cs typeface="Times New Roman" pitchFamily="18" charset="0"/>
            </a:endParaRPr>
          </a:p>
          <a:p>
            <a:pPr marL="0" indent="0" algn="ctr">
              <a:buNone/>
            </a:pPr>
            <a:r>
              <a:rPr lang="en-US" sz="3600" b="1" dirty="0" smtClean="0">
                <a:latin typeface="Times New Roman" pitchFamily="18" charset="0"/>
                <a:cs typeface="Times New Roman" pitchFamily="18" charset="0"/>
              </a:rPr>
              <a:t>“</a:t>
            </a:r>
            <a:r>
              <a:rPr lang="en-US" sz="3600" b="1" dirty="0">
                <a:latin typeface="Times New Roman" pitchFamily="18" charset="0"/>
                <a:cs typeface="Times New Roman" pitchFamily="18" charset="0"/>
              </a:rPr>
              <a:t>At the </a:t>
            </a:r>
            <a:r>
              <a:rPr lang="en-US" sz="3600" b="1" dirty="0" smtClean="0">
                <a:latin typeface="Times New Roman" pitchFamily="18" charset="0"/>
                <a:cs typeface="Times New Roman" pitchFamily="18" charset="0"/>
              </a:rPr>
              <a:t>Airport“. “On the plane”</a:t>
            </a:r>
          </a:p>
          <a:p>
            <a:pPr marL="0" indent="0" algn="ctr">
              <a:buNone/>
            </a:pPr>
            <a:endParaRPr lang="en-US" sz="1800" b="1" dirty="0">
              <a:latin typeface="Times New Roman" pitchFamily="18" charset="0"/>
              <a:cs typeface="Times New Roman" pitchFamily="18" charset="0"/>
            </a:endParaRPr>
          </a:p>
        </p:txBody>
      </p:sp>
      <p:pic>
        <p:nvPicPr>
          <p:cNvPr id="3074" name="Picture 2" descr="D:\Загрузки\63e7cfa79d24a201b09d450e587bca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385" y="692696"/>
            <a:ext cx="283051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Загрузки\1-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384" y="4293096"/>
            <a:ext cx="3675900" cy="18516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293096"/>
            <a:ext cx="3744416" cy="185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869435"/>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idx="1"/>
            <p:extLst>
              <p:ext uri="{D42A27DB-BD31-4B8C-83A1-F6EECF244321}">
                <p14:modId xmlns:p14="http://schemas.microsoft.com/office/powerpoint/2010/main" val="2926808210"/>
              </p:ext>
            </p:extLst>
          </p:nvPr>
        </p:nvGraphicFramePr>
        <p:xfrm>
          <a:off x="500034" y="332656"/>
          <a:ext cx="835824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advTm="5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3394425033"/>
              </p:ext>
            </p:extLst>
          </p:nvPr>
        </p:nvGraphicFramePr>
        <p:xfrm>
          <a:off x="928662" y="428604"/>
          <a:ext cx="777240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advTm="5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63040" y="692696"/>
            <a:ext cx="6637352" cy="5616624"/>
          </a:xfrm>
        </p:spPr>
        <p:txBody>
          <a:bodyPr>
            <a:normAutofit/>
          </a:bodyPr>
          <a:lstStyle/>
          <a:p>
            <a:pPr marL="0" indent="0" algn="ctr">
              <a:buNone/>
            </a:pPr>
            <a:r>
              <a:rPr lang="en-US" sz="2800" b="1" dirty="0" smtClean="0">
                <a:latin typeface="Times New Roman" pitchFamily="18" charset="0"/>
                <a:cs typeface="Times New Roman" pitchFamily="18" charset="0"/>
              </a:rPr>
              <a:t>CHECKING HOMETASK</a:t>
            </a:r>
          </a:p>
          <a:p>
            <a:pPr marL="0" indent="0">
              <a:buNone/>
            </a:pPr>
            <a:r>
              <a:rPr lang="en-US" sz="2800" b="1" dirty="0" smtClean="0">
                <a:latin typeface="Times New Roman" pitchFamily="18" charset="0"/>
                <a:cs typeface="Times New Roman" pitchFamily="18" charset="0"/>
              </a:rPr>
              <a:t>THE TASK: </a:t>
            </a:r>
            <a:r>
              <a:rPr lang="en-US" sz="2800" dirty="0" smtClean="0">
                <a:latin typeface="Times New Roman" pitchFamily="18" charset="0"/>
                <a:cs typeface="Times New Roman" pitchFamily="18" charset="0"/>
              </a:rPr>
              <a:t>check </a:t>
            </a:r>
            <a:r>
              <a:rPr lang="en-US" sz="2800" dirty="0">
                <a:latin typeface="Times New Roman" pitchFamily="18" charset="0"/>
                <a:cs typeface="Times New Roman" pitchFamily="18" charset="0"/>
              </a:rPr>
              <a:t>your knowledge of the vocabulary. Put words from the vocabulary section into the correct sentences. For this reason take your PC tablets, switch them on, find the </a:t>
            </a:r>
            <a:r>
              <a:rPr lang="en-US" sz="2800" dirty="0" smtClean="0">
                <a:latin typeface="Times New Roman" pitchFamily="18" charset="0"/>
                <a:cs typeface="Times New Roman" pitchFamily="18" charset="0"/>
              </a:rPr>
              <a:t>website </a:t>
            </a:r>
            <a:r>
              <a:rPr lang="en-US" sz="2800" dirty="0">
                <a:latin typeface="Times New Roman" pitchFamily="18" charset="0"/>
                <a:cs typeface="Times New Roman" pitchFamily="18" charset="0"/>
              </a:rPr>
              <a:t>named </a:t>
            </a:r>
            <a:endParaRPr lang="en-US" sz="2800" dirty="0" smtClean="0">
              <a:latin typeface="Times New Roman" pitchFamily="18" charset="0"/>
              <a:cs typeface="Times New Roman" pitchFamily="18" charset="0"/>
            </a:endParaRPr>
          </a:p>
          <a:p>
            <a:pPr marL="0" indent="0" algn="ctr">
              <a:buNone/>
            </a:pPr>
            <a:r>
              <a:rPr lang="en-US" sz="2800" u="sng" dirty="0" smtClean="0">
                <a:solidFill>
                  <a:srgbClr val="00B0F0"/>
                </a:solidFill>
                <a:latin typeface="Times New Roman" pitchFamily="18" charset="0"/>
                <a:cs typeface="Times New Roman" pitchFamily="18" charset="0"/>
              </a:rPr>
              <a:t>www.videouroki.net/tests/ </a:t>
            </a:r>
          </a:p>
          <a:p>
            <a:pPr marL="0" indent="0">
              <a:buNone/>
            </a:pPr>
            <a:endParaRPr lang="en-US" sz="2800" u="sng" dirty="0">
              <a:latin typeface="Times New Roman" pitchFamily="18" charset="0"/>
              <a:cs typeface="Times New Roman" pitchFamily="18" charset="0"/>
            </a:endParaRPr>
          </a:p>
          <a:p>
            <a:pPr marL="0" indent="0" algn="ctr">
              <a:buNone/>
            </a:pPr>
            <a:r>
              <a:rPr lang="en-US" sz="2800" dirty="0">
                <a:latin typeface="Times New Roman" pitchFamily="18" charset="0"/>
                <a:cs typeface="Times New Roman" pitchFamily="18" charset="0"/>
              </a:rPr>
              <a:t>I</a:t>
            </a:r>
            <a:r>
              <a:rPr lang="en-US" sz="2800" dirty="0" smtClean="0">
                <a:latin typeface="Times New Roman" pitchFamily="18" charset="0"/>
                <a:cs typeface="Times New Roman" pitchFamily="18" charset="0"/>
              </a:rPr>
              <a:t>nsert number </a:t>
            </a:r>
            <a:r>
              <a:rPr lang="en-US" sz="2800" b="1" dirty="0" smtClean="0">
                <a:latin typeface="Times New Roman" pitchFamily="18" charset="0"/>
                <a:cs typeface="Times New Roman" pitchFamily="18" charset="0"/>
              </a:rPr>
              <a:t>3356541 </a:t>
            </a:r>
          </a:p>
          <a:p>
            <a:pPr marL="0" indent="0" algn="ctr">
              <a:buNone/>
            </a:pPr>
            <a:r>
              <a:rPr lang="en-US" sz="2800" dirty="0" smtClean="0">
                <a:latin typeface="Times New Roman" pitchFamily="18" charset="0"/>
                <a:cs typeface="Times New Roman" pitchFamily="18" charset="0"/>
              </a:rPr>
              <a:t>as </a:t>
            </a:r>
            <a:r>
              <a:rPr lang="en-US" sz="2800" dirty="0">
                <a:latin typeface="Times New Roman" pitchFamily="18" charset="0"/>
                <a:cs typeface="Times New Roman" pitchFamily="18" charset="0"/>
              </a:rPr>
              <a:t>the number of the necessary test.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195574477"/>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Загрузки\dostoprimechatelnos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052736"/>
            <a:ext cx="2306240" cy="49629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7584" y="539058"/>
            <a:ext cx="6192688" cy="5186035"/>
          </a:xfrm>
          <a:prstGeom prst="rect">
            <a:avLst/>
          </a:prstGeom>
        </p:spPr>
        <p:txBody>
          <a:bodyPr wrap="square">
            <a:spAutoFit/>
          </a:bodyPr>
          <a:lstStyle/>
          <a:p>
            <a:pPr marL="0" indent="0">
              <a:buNone/>
            </a:pPr>
            <a:r>
              <a:rPr lang="en-US" sz="2300" b="1" dirty="0">
                <a:latin typeface="Times New Roman" panose="02020603050405020304" pitchFamily="18" charset="0"/>
                <a:cs typeface="Times New Roman" panose="02020603050405020304" pitchFamily="18" charset="0"/>
              </a:rPr>
              <a:t>ANSWER THE FOLLOWING QUESTIONS:</a:t>
            </a:r>
            <a:endParaRPr lang="ru-RU" sz="2300" b="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Do you like to travel? </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What are the main purposes of travelling?</a:t>
            </a:r>
            <a:endParaRPr lang="ru-RU"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What kinds of transport can you name?</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What is your favorite mean of travelling?  </a:t>
            </a:r>
            <a:endParaRPr lang="ru-RU"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Why do you like to travel? </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What famous travellers do you </a:t>
            </a:r>
            <a:r>
              <a:rPr lang="en-US" sz="2800" dirty="0" smtClean="0">
                <a:latin typeface="Times New Roman" panose="02020603050405020304" pitchFamily="18" charset="0"/>
                <a:cs typeface="Times New Roman" panose="02020603050405020304" pitchFamily="18" charset="0"/>
              </a:rPr>
              <a:t>know</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t>
            </a:r>
            <a:r>
              <a:rPr lang="en-US" sz="2800" dirty="0" smtClean="0">
                <a:latin typeface="Times New Roman" panose="02020603050405020304" pitchFamily="18" charset="0"/>
                <a:cs typeface="Times New Roman" panose="02020603050405020304" pitchFamily="18" charset="0"/>
              </a:rPr>
              <a:t>ave </a:t>
            </a:r>
            <a:r>
              <a:rPr lang="en-US" sz="2800" dirty="0">
                <a:latin typeface="Times New Roman" panose="02020603050405020304" pitchFamily="18" charset="0"/>
                <a:cs typeface="Times New Roman" panose="02020603050405020304" pitchFamily="18" charset="0"/>
              </a:rPr>
              <a:t>you </a:t>
            </a:r>
            <a:r>
              <a:rPr lang="en-US" sz="2800" dirty="0" smtClean="0">
                <a:latin typeface="Times New Roman" panose="02020603050405020304" pitchFamily="18" charset="0"/>
                <a:cs typeface="Times New Roman" panose="02020603050405020304" pitchFamily="18" charset="0"/>
              </a:rPr>
              <a:t>travelled </a:t>
            </a:r>
            <a:r>
              <a:rPr lang="en-US" sz="2800" dirty="0">
                <a:latin typeface="Times New Roman" panose="02020603050405020304" pitchFamily="18" charset="0"/>
                <a:cs typeface="Times New Roman" panose="02020603050405020304" pitchFamily="18" charset="0"/>
              </a:rPr>
              <a:t>anywhere? </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What places would you like to visit? </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Have you ever travelled </a:t>
            </a:r>
            <a:r>
              <a:rPr lang="en-US" sz="2800" dirty="0">
                <a:latin typeface="Times New Roman" panose="02020603050405020304" pitchFamily="18" charset="0"/>
                <a:cs typeface="Times New Roman" panose="02020603050405020304" pitchFamily="18" charset="0"/>
              </a:rPr>
              <a:t>by air?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603443"/>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548680"/>
            <a:ext cx="7704856" cy="5760640"/>
          </a:xfrm>
        </p:spPr>
        <p:txBody>
          <a:bodyPr>
            <a:normAutofit/>
          </a:bodyPr>
          <a:lstStyle/>
          <a:p>
            <a:pPr marL="0" indent="0" algn="ctr">
              <a:buNone/>
            </a:pPr>
            <a:r>
              <a:rPr lang="en-US" dirty="0">
                <a:latin typeface="Times New Roman" pitchFamily="18" charset="0"/>
                <a:cs typeface="Times New Roman" pitchFamily="18" charset="0"/>
              </a:rPr>
              <a:t>And now let’s watch the </a:t>
            </a:r>
            <a:r>
              <a:rPr lang="en-US" dirty="0" smtClean="0">
                <a:latin typeface="Times New Roman" pitchFamily="18" charset="0"/>
                <a:cs typeface="Times New Roman" pitchFamily="18" charset="0"/>
              </a:rPr>
              <a:t>video</a:t>
            </a:r>
          </a:p>
          <a:p>
            <a:pPr marL="0" indent="0">
              <a:buNone/>
            </a:pPr>
            <a:r>
              <a:rPr lang="en-US" dirty="0" smtClean="0">
                <a:latin typeface="Times New Roman" pitchFamily="18" charset="0"/>
                <a:cs typeface="Times New Roman" pitchFamily="18" charset="0"/>
              </a:rPr>
              <a:t> </a:t>
            </a:r>
            <a:r>
              <a:rPr lang="en-US" b="1" dirty="0">
                <a:latin typeface="Times New Roman" pitchFamily="18" charset="0"/>
                <a:cs typeface="Times New Roman" pitchFamily="18" charset="0"/>
              </a:rPr>
              <a:t>“Checking in at the Airport” </a:t>
            </a:r>
            <a:r>
              <a:rPr lang="en-US" dirty="0">
                <a:latin typeface="Times New Roman" pitchFamily="18" charset="0"/>
                <a:cs typeface="Times New Roman" pitchFamily="18" charset="0"/>
              </a:rPr>
              <a:t>paying attention to the words, word combinations and questions we have just fasten. The length of the video is 1.38. For this reason take your PC tablets, switch them on, find the </a:t>
            </a:r>
            <a:r>
              <a:rPr lang="en-US" dirty="0" smtClean="0">
                <a:latin typeface="Times New Roman" pitchFamily="18" charset="0"/>
                <a:cs typeface="Times New Roman" pitchFamily="18" charset="0"/>
              </a:rPr>
              <a:t>website </a:t>
            </a:r>
            <a:r>
              <a:rPr lang="en-US" dirty="0">
                <a:latin typeface="Times New Roman" pitchFamily="18" charset="0"/>
                <a:cs typeface="Times New Roman" pitchFamily="18" charset="0"/>
              </a:rPr>
              <a:t>named </a:t>
            </a:r>
            <a:endParaRPr lang="en-US" dirty="0" smtClean="0">
              <a:latin typeface="Times New Roman" pitchFamily="18" charset="0"/>
              <a:cs typeface="Times New Roman" pitchFamily="18" charset="0"/>
            </a:endParaRPr>
          </a:p>
          <a:p>
            <a:pPr marL="0" indent="0" algn="ctr">
              <a:buNone/>
            </a:pPr>
            <a:r>
              <a:rPr lang="en-US" dirty="0" smtClean="0">
                <a:solidFill>
                  <a:srgbClr val="00B0F0"/>
                </a:solidFill>
                <a:latin typeface="Times New Roman" pitchFamily="18" charset="0"/>
                <a:cs typeface="Times New Roman" pitchFamily="18" charset="0"/>
                <a:hlinkClick r:id="rId2"/>
              </a:rPr>
              <a:t>https://www.academy.englishdom.com/single-post/at-the-airport</a:t>
            </a:r>
            <a:r>
              <a:rPr lang="en-US" dirty="0">
                <a:solidFill>
                  <a:srgbClr val="00B0F0"/>
                </a:solidFill>
                <a:latin typeface="Times New Roman" pitchFamily="18" charset="0"/>
                <a:cs typeface="Times New Roman" pitchFamily="18" charset="0"/>
                <a:hlinkClick r:id="rId2"/>
              </a:rPr>
              <a:t>/</a:t>
            </a:r>
            <a:r>
              <a:rPr lang="en-US" dirty="0">
                <a:solidFill>
                  <a:srgbClr val="00B0F0"/>
                </a:solidFill>
                <a:latin typeface="Times New Roman" pitchFamily="18" charset="0"/>
                <a:cs typeface="Times New Roman" pitchFamily="18" charset="0"/>
              </a:rPr>
              <a:t> </a:t>
            </a:r>
            <a:endParaRPr lang="en-US" dirty="0" smtClean="0">
              <a:solidFill>
                <a:srgbClr val="00B0F0"/>
              </a:solidFill>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Connect your headphones.</a:t>
            </a:r>
            <a:endParaRPr lang="ru-RU"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789040"/>
            <a:ext cx="3096344" cy="223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789040"/>
            <a:ext cx="3384376" cy="223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006276"/>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980728"/>
            <a:ext cx="7272808" cy="4742341"/>
          </a:xfrm>
        </p:spPr>
        <p:txBody>
          <a:bodyPr/>
          <a:lstStyle/>
          <a:p>
            <a:pPr marL="0" indent="0">
              <a:buNone/>
            </a:pPr>
            <a:r>
              <a:rPr lang="en-US" dirty="0">
                <a:latin typeface="Times New Roman" pitchFamily="18" charset="0"/>
                <a:cs typeface="Times New Roman" pitchFamily="18" charset="0"/>
              </a:rPr>
              <a:t>Let's assume you arrive at the airport to travel </a:t>
            </a:r>
            <a:r>
              <a:rPr lang="en-US" dirty="0" smtClean="0">
                <a:latin typeface="Times New Roman" pitchFamily="18" charset="0"/>
                <a:cs typeface="Times New Roman" pitchFamily="18" charset="0"/>
              </a:rPr>
              <a:t>by </a:t>
            </a:r>
            <a:r>
              <a:rPr lang="en-US" dirty="0">
                <a:latin typeface="Times New Roman" pitchFamily="18" charset="0"/>
                <a:cs typeface="Times New Roman" pitchFamily="18" charset="0"/>
              </a:rPr>
              <a:t>air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For this reason take your PC tablets, switch them on, find the site named      </a:t>
            </a:r>
            <a:r>
              <a:rPr lang="en-US" dirty="0" smtClean="0">
                <a:latin typeface="Times New Roman" pitchFamily="18" charset="0"/>
                <a:cs typeface="Times New Roman" pitchFamily="18" charset="0"/>
              </a:rPr>
              <a:t>            </a:t>
            </a:r>
          </a:p>
          <a:p>
            <a:pPr marL="0" indent="0" algn="ctr">
              <a:buNone/>
            </a:pPr>
            <a:r>
              <a:rPr lang="en-US" sz="2000" u="sng" dirty="0" smtClean="0">
                <a:solidFill>
                  <a:srgbClr val="00B0F0"/>
                </a:solidFill>
                <a:latin typeface="Times New Roman" pitchFamily="18" charset="0"/>
                <a:cs typeface="Times New Roman" pitchFamily="18" charset="0"/>
              </a:rPr>
              <a:t>www.5splusom-school.ru/audirovanie/zapisi_teksty_zadaniya/</a:t>
            </a:r>
            <a:r>
              <a:rPr lang="en-US" sz="2000" dirty="0" smtClean="0">
                <a:solidFill>
                  <a:srgbClr val="00B0F0"/>
                </a:solidFill>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Connect </a:t>
            </a:r>
            <a:r>
              <a:rPr lang="en-US" dirty="0">
                <a:latin typeface="Times New Roman" pitchFamily="18" charset="0"/>
                <a:cs typeface="Times New Roman" pitchFamily="18" charset="0"/>
              </a:rPr>
              <a:t>your headphones</a:t>
            </a:r>
            <a:r>
              <a:rPr lang="en-US" dirty="0" smtClean="0">
                <a:latin typeface="Times New Roman" pitchFamily="18" charset="0"/>
                <a:cs typeface="Times New Roman" pitchFamily="18" charset="0"/>
              </a:rPr>
              <a:t>.</a:t>
            </a:r>
          </a:p>
          <a:p>
            <a:pPr marL="0" indent="0" algn="ctr">
              <a:buNone/>
            </a:pPr>
            <a:r>
              <a:rPr lang="en-US" sz="2800" b="1" dirty="0">
                <a:latin typeface="Times New Roman" pitchFamily="18" charset="0"/>
                <a:cs typeface="Times New Roman" pitchFamily="18" charset="0"/>
              </a:rPr>
              <a:t>T</a:t>
            </a:r>
            <a:r>
              <a:rPr lang="en-US" sz="2800" b="1" dirty="0" smtClean="0">
                <a:latin typeface="Times New Roman" pitchFamily="18" charset="0"/>
                <a:cs typeface="Times New Roman" pitchFamily="18" charset="0"/>
              </a:rPr>
              <a:t>ext </a:t>
            </a:r>
            <a:r>
              <a:rPr lang="en-US" sz="2800" b="1" dirty="0">
                <a:latin typeface="Times New Roman" pitchFamily="18" charset="0"/>
                <a:cs typeface="Times New Roman" pitchFamily="18" charset="0"/>
              </a:rPr>
              <a:t>“Travelling by air</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552264"/>
            <a:ext cx="2952328" cy="251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552264"/>
            <a:ext cx="3168352" cy="253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698821"/>
      </p:ext>
    </p:extLst>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1839</TotalTime>
  <Words>773</Words>
  <Application>Microsoft Office PowerPoint</Application>
  <PresentationFormat>Экран (4:3)</PresentationFormat>
  <Paragraphs>113</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Brush Script MT</vt:lpstr>
      <vt:lpstr>Calibri</vt:lpstr>
      <vt:lpstr>Constantia</vt:lpstr>
      <vt:lpstr>Franklin Gothic Book</vt:lpstr>
      <vt:lpstr>Rage Italic</vt:lpstr>
      <vt:lpstr>Times New Roman</vt:lpstr>
      <vt:lpstr>Кнопка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МОУ "Гимназия №2 г. Гурьевска"</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THE  AIRPORT</dc:title>
  <dc:creator>Пользователь</dc:creator>
  <cp:lastModifiedBy>OEM</cp:lastModifiedBy>
  <cp:revision>125</cp:revision>
  <dcterms:created xsi:type="dcterms:W3CDTF">2009-12-03T15:33:58Z</dcterms:created>
  <dcterms:modified xsi:type="dcterms:W3CDTF">2021-12-18T09:34:17Z</dcterms:modified>
</cp:coreProperties>
</file>