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4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00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765" y="4837568"/>
            <a:ext cx="690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4C2600"/>
                </a:solidFill>
                <a:latin typeface="Times New Roman" pitchFamily="18" charset="0"/>
                <a:cs typeface="Times New Roman" pitchFamily="18" charset="0"/>
              </a:rPr>
              <a:t>Магнитный метод обогащения</a:t>
            </a:r>
            <a:endParaRPr lang="ru-RU" sz="3200" dirty="0">
              <a:solidFill>
                <a:srgbClr val="4C2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843130" cy="44196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0600" y="228600"/>
            <a:ext cx="7749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Сепаратор 4ЭВС-36/100: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валок; 2 — полюсные наконечники;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катушки возбуждения;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сердечники;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питатель; 6 — приемные ванны для магнитной и немагнитной фракций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2906" y="207098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способы электрической сепарации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Сепарация, при которой реализуется разделение по электрической проводимости.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Сепарация, при которой реализуется разделение по диэлектрической проницаемости.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Сепарация, при которой реализуется разделение по способности частицами получать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трибозаряд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Сепарация, при которой реализуется разделение по крупности.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7882" y="942210"/>
            <a:ext cx="64785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Электрическая сепарация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18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0235" y="152400"/>
            <a:ext cx="78325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 электростатических сепараторов: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барабанный сепаратор;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– камерный с вертикально расположенными электродами-пластинами;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– каскадный пластинчатый сепаратор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924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381000"/>
            <a:ext cx="7320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трибоэлектростатических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сепараторов: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барабанный; б – камерный с пластинчатыми электродами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Теоретические основы процесса магнитной сепарации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Магнитный метод обогащения основан на различии магнитных свойств разделяемых минералов.</a:t>
            </a:r>
          </a:p>
          <a:p>
            <a:pPr algn="just">
              <a:buNone/>
            </a:pPr>
            <a:r>
              <a:rPr lang="ru-RU" dirty="0" smtClean="0"/>
              <a:t>Сила, с которой магнитное поле действует на частицу вещества, помещенную в поле, называется магнитной силой (</a:t>
            </a:r>
            <a:r>
              <a:rPr lang="en-US" dirty="0" smtClean="0"/>
              <a:t>F</a:t>
            </a:r>
            <a:r>
              <a:rPr lang="ru-RU" baseline="-25000" dirty="0" smtClean="0"/>
              <a:t>м</a:t>
            </a:r>
            <a:r>
              <a:rPr lang="ru-RU" dirty="0" smtClean="0"/>
              <a:t>). Она зависит от величины удельной магнитной восприимчивости вещества и силы магнитного поля или его напряженности.</a:t>
            </a:r>
          </a:p>
          <a:p>
            <a:pPr algn="just">
              <a:buNone/>
            </a:pPr>
            <a:r>
              <a:rPr lang="ru-RU" dirty="0" smtClean="0"/>
              <a:t>Магнитная сила </a:t>
            </a:r>
            <a:r>
              <a:rPr lang="en-US" dirty="0" smtClean="0"/>
              <a:t>F</a:t>
            </a:r>
            <a:r>
              <a:rPr lang="ru-RU" baseline="-25000" dirty="0" smtClean="0"/>
              <a:t>м</a:t>
            </a:r>
            <a:r>
              <a:rPr lang="ru-RU" dirty="0" smtClean="0"/>
              <a:t>, действующая на минеральное зерно с массой </a:t>
            </a:r>
            <a:r>
              <a:rPr lang="en-US" dirty="0" smtClean="0"/>
              <a:t>m</a:t>
            </a:r>
            <a:r>
              <a:rPr lang="ru-RU" dirty="0" smtClean="0"/>
              <a:t>, помещенное в магнитное поле, определяется по формуле</a:t>
            </a:r>
          </a:p>
          <a:p>
            <a:pPr algn="just"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m</a:t>
            </a:r>
            <a:r>
              <a:rPr lang="en-US" dirty="0" smtClean="0"/>
              <a:t>= μ</a:t>
            </a:r>
            <a:r>
              <a:rPr lang="en-US" baseline="-25000" dirty="0" smtClean="0"/>
              <a:t>0 </a:t>
            </a:r>
            <a:r>
              <a:rPr lang="en-US" dirty="0" smtClean="0"/>
              <a:t>χ H </a:t>
            </a:r>
            <a:r>
              <a:rPr lang="en-US" dirty="0" err="1" smtClean="0"/>
              <a:t>gradH</a:t>
            </a:r>
            <a:r>
              <a:rPr lang="en-US" dirty="0" smtClean="0"/>
              <a:t> m.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Удельная магнитная сила (</a:t>
            </a:r>
            <a:r>
              <a:rPr lang="en-US" dirty="0" smtClean="0"/>
              <a:t>f</a:t>
            </a:r>
            <a:r>
              <a:rPr lang="en-US" baseline="-25000" dirty="0" smtClean="0"/>
              <a:t>m</a:t>
            </a:r>
            <a:r>
              <a:rPr lang="ru-RU" dirty="0" smtClean="0"/>
              <a:t>) притяжения, т.е. магнитная сила, отнесенная к единице массы, действующая на частицу в магнитном поле (или в рабочей зоне сепаратора) определяется по формуле</a:t>
            </a:r>
          </a:p>
          <a:p>
            <a:pPr algn="just">
              <a:buNone/>
            </a:pPr>
            <a:r>
              <a:rPr lang="ru-RU" dirty="0" smtClean="0"/>
              <a:t> </a:t>
            </a:r>
            <a:r>
              <a:rPr lang="en-US" dirty="0" smtClean="0"/>
              <a:t>f</a:t>
            </a:r>
            <a:r>
              <a:rPr lang="en-US" baseline="-25000" dirty="0" smtClean="0"/>
              <a:t>m</a:t>
            </a:r>
            <a:r>
              <a:rPr lang="ru-RU" dirty="0" smtClean="0"/>
              <a:t>= </a:t>
            </a:r>
            <a:r>
              <a:rPr lang="en-US" dirty="0" smtClean="0"/>
              <a:t>μ</a:t>
            </a:r>
            <a:r>
              <a:rPr lang="ru-RU" baseline="-25000" dirty="0" smtClean="0"/>
              <a:t>0 </a:t>
            </a:r>
            <a:r>
              <a:rPr lang="en-US" dirty="0" err="1" smtClean="0"/>
              <a:t>χHgradH</a:t>
            </a:r>
            <a:r>
              <a:rPr lang="ru-RU" dirty="0" smtClean="0"/>
              <a:t>,  Н/кг (Н/кг)				</a:t>
            </a:r>
          </a:p>
          <a:p>
            <a:pPr algn="just">
              <a:buNone/>
            </a:pPr>
            <a:r>
              <a:rPr lang="ru-RU" dirty="0" smtClean="0"/>
              <a:t>где </a:t>
            </a:r>
            <a:r>
              <a:rPr lang="en-US" dirty="0" smtClean="0"/>
              <a:t>μ</a:t>
            </a:r>
            <a:r>
              <a:rPr lang="ru-RU" baseline="-25000" dirty="0" smtClean="0"/>
              <a:t>0</a:t>
            </a:r>
            <a:r>
              <a:rPr lang="ru-RU" dirty="0" smtClean="0"/>
              <a:t> – магнитная постоянная, равна 1,256*10</a:t>
            </a:r>
            <a:r>
              <a:rPr lang="ru-RU" baseline="30000" dirty="0" smtClean="0"/>
              <a:t>-6</a:t>
            </a:r>
            <a:r>
              <a:rPr lang="ru-RU" dirty="0" smtClean="0"/>
              <a:t> </a:t>
            </a:r>
            <a:r>
              <a:rPr lang="ru-RU" dirty="0" err="1" smtClean="0"/>
              <a:t>гн</a:t>
            </a:r>
            <a:r>
              <a:rPr lang="ru-RU" dirty="0" smtClean="0"/>
              <a:t>/м</a:t>
            </a:r>
          </a:p>
          <a:p>
            <a:pPr algn="just">
              <a:buNone/>
            </a:pPr>
            <a:r>
              <a:rPr lang="ru-RU" dirty="0" err="1" smtClean="0"/>
              <a:t>χ </a:t>
            </a:r>
            <a:r>
              <a:rPr lang="ru-RU" dirty="0" smtClean="0"/>
              <a:t>– удельная магнитная восприимчивость, м</a:t>
            </a:r>
            <a:r>
              <a:rPr lang="ru-RU" baseline="30000" dirty="0" smtClean="0"/>
              <a:t>3</a:t>
            </a:r>
            <a:r>
              <a:rPr lang="ru-RU" dirty="0" smtClean="0"/>
              <a:t>/кг</a:t>
            </a:r>
          </a:p>
          <a:p>
            <a:pPr algn="just">
              <a:buNone/>
            </a:pPr>
            <a:r>
              <a:rPr lang="ru-RU" dirty="0" smtClean="0"/>
              <a:t>Н- напряженность магнитного поля, А/м</a:t>
            </a:r>
          </a:p>
          <a:p>
            <a:pPr algn="just">
              <a:buNone/>
            </a:pPr>
            <a:r>
              <a:rPr lang="en-US" dirty="0" err="1" smtClean="0"/>
              <a:t>gradH</a:t>
            </a:r>
            <a:r>
              <a:rPr lang="ru-RU" dirty="0" smtClean="0"/>
              <a:t> – градиент напряженности, А/м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88736" cy="27432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337752" y="337752"/>
            <a:ext cx="965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0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силовой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характеристикой магнитного поля является его напряженность.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60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однородного (а) и неоднородного (б )магнитных полей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4723020"/>
            <a:ext cx="9012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же минерал поместить в неоднородное поле, то кроме вращения (ориентации) он будет испытывать действие сил притяжения в направлении более интенсивных участков поля, именно они и обуславливают отделение магнитных частиц от немагнитных в магнитном поле. </a:t>
            </a:r>
          </a:p>
          <a:p>
            <a:r>
              <a:rPr lang="ru-RU" dirty="0" smtClean="0"/>
              <a:t>Поэтому в сепараторах применяются лишь неоднородные поля.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gradH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dH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dx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dx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расстояние, на котором напряженность поля </a:t>
            </a: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изменяется на величину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dH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9642" y="302576"/>
            <a:ext cx="8153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7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Объемная магнитная восприимчивость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равна отношению намагниченности тела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напряженности магнитного поля Н, в котором находится тело:</a:t>
            </a:r>
          </a:p>
          <a:p>
            <a:pPr lvl="0" indent="307975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I/H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7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0797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Удельная магнитная восприимчивость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χ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магнитная восприимчивость, отнесенная к единице массы тела: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07975" algn="ctr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χ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æ/</a:t>
            </a:r>
            <a:r>
              <a:rPr lang="el-G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07975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07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7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1629" y="3185186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7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агнитная сила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307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7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mχH grad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</a:t>
            </a:r>
          </a:p>
          <a:p>
            <a:pPr marL="0" marR="0" lvl="0" indent="307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7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χ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удельная магнитная восприимчивость зерна;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масса зерна; Н— напряженность магнитного поля;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Н— градиент поля.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74345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зависимости от величины удельной магнитной восприимчивости минералы делятся: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1.Сильномагнитные минералы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ферромагнитные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χ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 3,8·10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/кг.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2.Слабомагнитные минералы (парамагнитные)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1,26·10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/кг&lt;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&lt;7,5·10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/кг.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Немагнитные минералы и диамагнитные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&lt;1,26·10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/кг.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22277" cy="2667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03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 разделения частиц по магнитным свойствам: </a:t>
            </a:r>
          </a:p>
          <a:p>
            <a:pPr marL="0" marR="0" lvl="0" indent="4603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соответственно отклонение, удерживание и извлечение магнитных частиц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Рисунок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23" y="1591147"/>
            <a:ext cx="4381500" cy="3429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71600" y="228600"/>
            <a:ext cx="63702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мокрого магнитного сепаратора.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барабан, 2 -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шестиполюсная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магнитная система,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ванна, 4 - загрузочная коробка.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Рисунок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77101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52600"/>
            <a:ext cx="2590800" cy="372012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381000"/>
            <a:ext cx="87903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Барабанный сепаратор ПБСЦ-63/50 для сухого обогащения руд.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бункер, 2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вибролоток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3 - обечайка барабана, 4 - неподвижная магнитная система,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– бункер, 6 – рама, 7 – привод.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526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Теоретические основы процесса магнитной сепарации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ОПИ</cp:lastModifiedBy>
  <cp:revision>75</cp:revision>
  <dcterms:created xsi:type="dcterms:W3CDTF">2014-11-21T11:00:06Z</dcterms:created>
  <dcterms:modified xsi:type="dcterms:W3CDTF">2018-11-30T08:02:10Z</dcterms:modified>
</cp:coreProperties>
</file>