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5" r:id="rId21"/>
    <p:sldId id="277"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AA0AE-A38E-4FFD-8C2E-34D9FF6A6537}" v="62" dt="2021-11-27T06:19:17.661"/>
    <p1510:client id="{784FF789-B690-49EE-8757-8A411FC583EB}" v="1133" dt="2021-11-27T05:16:30.560"/>
    <p1510:client id="{8143FE70-9F52-4198-A940-AB2DEBE97DF0}" v="1" dt="2021-11-27T07:55:24.761"/>
    <p1510:client id="{CB04D041-4AAD-4999-A33A-1CD5B2BA20A5}" v="167" dt="2021-11-26T10:13:26.945"/>
    <p1510:client id="{EFB13A38-D331-4B32-80A1-D48596344038}" v="131" dt="2021-11-27T07:50:06.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89" d="100"/>
          <a:sy n="8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Кар Анастасия" userId="05526b0281fc5d2b" providerId="Windows Live" clId="Web-{8143FE70-9F52-4198-A940-AB2DEBE97DF0}"/>
    <pc:docChg chg="modSld">
      <pc:chgData name="Кар Анастасия" userId="05526b0281fc5d2b" providerId="Windows Live" clId="Web-{8143FE70-9F52-4198-A940-AB2DEBE97DF0}" dt="2021-11-27T07:55:24.761" v="0"/>
      <pc:docMkLst>
        <pc:docMk/>
      </pc:docMkLst>
      <pc:sldChg chg="modTransition">
        <pc:chgData name="Кар Анастасия" userId="05526b0281fc5d2b" providerId="Windows Live" clId="Web-{8143FE70-9F52-4198-A940-AB2DEBE97DF0}" dt="2021-11-27T07:55:24.761" v="0"/>
        <pc:sldMkLst>
          <pc:docMk/>
          <pc:sldMk cId="3377266198" sldId="277"/>
        </pc:sldMkLst>
      </pc:sldChg>
    </pc:docChg>
  </pc:docChgLst>
  <pc:docChgLst>
    <pc:chgData clId="Web-{784FF789-B690-49EE-8757-8A411FC583EB}"/>
    <pc:docChg chg="modSld">
      <pc:chgData name="" userId="" providerId="" clId="Web-{784FF789-B690-49EE-8757-8A411FC583EB}" dt="2021-11-27T03:45:08.518" v="4" actId="20577"/>
      <pc:docMkLst>
        <pc:docMk/>
      </pc:docMkLst>
      <pc:sldChg chg="modSp">
        <pc:chgData name="" userId="" providerId="" clId="Web-{784FF789-B690-49EE-8757-8A411FC583EB}" dt="2021-11-27T03:45:08.518" v="4" actId="20577"/>
        <pc:sldMkLst>
          <pc:docMk/>
          <pc:sldMk cId="1351651579" sldId="256"/>
        </pc:sldMkLst>
        <pc:spChg chg="mod">
          <ac:chgData name="" userId="" providerId="" clId="Web-{784FF789-B690-49EE-8757-8A411FC583EB}" dt="2021-11-27T03:45:08.518" v="4" actId="20577"/>
          <ac:spMkLst>
            <pc:docMk/>
            <pc:sldMk cId="1351651579" sldId="256"/>
            <ac:spMk id="2" creationId="{00000000-0000-0000-0000-000000000000}"/>
          </ac:spMkLst>
        </pc:spChg>
      </pc:sldChg>
    </pc:docChg>
  </pc:docChgLst>
  <pc:docChgLst>
    <pc:chgData name="Кар Анастасия" userId="05526b0281fc5d2b" providerId="Windows Live" clId="Web-{4E1AA0AE-A38E-4FFD-8C2E-34D9FF6A6537}"/>
    <pc:docChg chg="addSld modSld">
      <pc:chgData name="Кар Анастасия" userId="05526b0281fc5d2b" providerId="Windows Live" clId="Web-{4E1AA0AE-A38E-4FFD-8C2E-34D9FF6A6537}" dt="2021-11-27T06:19:17.661" v="67" actId="1076"/>
      <pc:docMkLst>
        <pc:docMk/>
      </pc:docMkLst>
      <pc:sldChg chg="modSp">
        <pc:chgData name="Кар Анастасия" userId="05526b0281fc5d2b" providerId="Windows Live" clId="Web-{4E1AA0AE-A38E-4FFD-8C2E-34D9FF6A6537}" dt="2021-11-27T06:03:00.945" v="3" actId="20577"/>
        <pc:sldMkLst>
          <pc:docMk/>
          <pc:sldMk cId="1351651579" sldId="256"/>
        </pc:sldMkLst>
        <pc:spChg chg="mod">
          <ac:chgData name="Кар Анастасия" userId="05526b0281fc5d2b" providerId="Windows Live" clId="Web-{4E1AA0AE-A38E-4FFD-8C2E-34D9FF6A6537}" dt="2021-11-27T06:03:00.945" v="3" actId="20577"/>
          <ac:spMkLst>
            <pc:docMk/>
            <pc:sldMk cId="1351651579" sldId="256"/>
            <ac:spMk id="2" creationId="{00000000-0000-0000-0000-000000000000}"/>
          </ac:spMkLst>
        </pc:spChg>
      </pc:sldChg>
      <pc:sldChg chg="addSp delSp modSp">
        <pc:chgData name="Кар Анастасия" userId="05526b0281fc5d2b" providerId="Windows Live" clId="Web-{4E1AA0AE-A38E-4FFD-8C2E-34D9FF6A6537}" dt="2021-11-27T06:06:18.357" v="13" actId="20577"/>
        <pc:sldMkLst>
          <pc:docMk/>
          <pc:sldMk cId="3022776900" sldId="269"/>
        </pc:sldMkLst>
        <pc:spChg chg="mod">
          <ac:chgData name="Кар Анастасия" userId="05526b0281fc5d2b" providerId="Windows Live" clId="Web-{4E1AA0AE-A38E-4FFD-8C2E-34D9FF6A6537}" dt="2021-11-27T06:06:18.357" v="13" actId="20577"/>
          <ac:spMkLst>
            <pc:docMk/>
            <pc:sldMk cId="3022776900" sldId="269"/>
            <ac:spMk id="2" creationId="{222E0FA3-81AE-481A-9127-4489DA1D4E09}"/>
          </ac:spMkLst>
        </pc:spChg>
        <pc:spChg chg="del">
          <ac:chgData name="Кар Анастасия" userId="05526b0281fc5d2b" providerId="Windows Live" clId="Web-{4E1AA0AE-A38E-4FFD-8C2E-34D9FF6A6537}" dt="2021-11-27T06:04:14.947" v="4"/>
          <ac:spMkLst>
            <pc:docMk/>
            <pc:sldMk cId="3022776900" sldId="269"/>
            <ac:spMk id="3" creationId="{C659A016-41ED-4E78-8C9E-F0976A013825}"/>
          </ac:spMkLst>
        </pc:spChg>
        <pc:picChg chg="add mod ord modCrop">
          <ac:chgData name="Кар Анастасия" userId="05526b0281fc5d2b" providerId="Windows Live" clId="Web-{4E1AA0AE-A38E-4FFD-8C2E-34D9FF6A6537}" dt="2021-11-27T06:06:04.357" v="11" actId="1076"/>
          <ac:picMkLst>
            <pc:docMk/>
            <pc:sldMk cId="3022776900" sldId="269"/>
            <ac:picMk id="4" creationId="{92241E32-E57B-4D55-B534-1ED748F3C9D0}"/>
          </ac:picMkLst>
        </pc:picChg>
      </pc:sldChg>
      <pc:sldChg chg="addSp delSp modSp new mod setBg">
        <pc:chgData name="Кар Анастасия" userId="05526b0281fc5d2b" providerId="Windows Live" clId="Web-{4E1AA0AE-A38E-4FFD-8C2E-34D9FF6A6537}" dt="2021-11-27T06:11:59.429" v="48" actId="1076"/>
        <pc:sldMkLst>
          <pc:docMk/>
          <pc:sldMk cId="1252698581" sldId="270"/>
        </pc:sldMkLst>
        <pc:spChg chg="mod">
          <ac:chgData name="Кар Анастасия" userId="05526b0281fc5d2b" providerId="Windows Live" clId="Web-{4E1AA0AE-A38E-4FFD-8C2E-34D9FF6A6537}" dt="2021-11-27T06:10:52.067" v="38" actId="20577"/>
          <ac:spMkLst>
            <pc:docMk/>
            <pc:sldMk cId="1252698581" sldId="270"/>
            <ac:spMk id="2" creationId="{F543EEE9-BFE2-4595-8BDD-70A1573A7418}"/>
          </ac:spMkLst>
        </pc:spChg>
        <pc:spChg chg="del mod">
          <ac:chgData name="Кар Анастасия" userId="05526b0281fc5d2b" providerId="Windows Live" clId="Web-{4E1AA0AE-A38E-4FFD-8C2E-34D9FF6A6537}" dt="2021-11-27T06:11:16.552" v="39"/>
          <ac:spMkLst>
            <pc:docMk/>
            <pc:sldMk cId="1252698581" sldId="270"/>
            <ac:spMk id="3" creationId="{C3AB1081-2D87-49CB-9296-297C4AF5E96C}"/>
          </ac:spMkLst>
        </pc:spChg>
        <pc:spChg chg="add">
          <ac:chgData name="Кар Анастасия" userId="05526b0281fc5d2b" providerId="Windows Live" clId="Web-{4E1AA0AE-A38E-4FFD-8C2E-34D9FF6A6537}" dt="2021-11-27T06:06:44.483" v="17"/>
          <ac:spMkLst>
            <pc:docMk/>
            <pc:sldMk cId="1252698581" sldId="270"/>
            <ac:spMk id="5" creationId="{777A147A-9ED8-46B4-8660-1B3C2AA880B5}"/>
          </ac:spMkLst>
        </pc:spChg>
        <pc:spChg chg="add">
          <ac:chgData name="Кар Анастасия" userId="05526b0281fc5d2b" providerId="Windows Live" clId="Web-{4E1AA0AE-A38E-4FFD-8C2E-34D9FF6A6537}" dt="2021-11-27T06:06:44.483" v="17"/>
          <ac:spMkLst>
            <pc:docMk/>
            <pc:sldMk cId="1252698581" sldId="270"/>
            <ac:spMk id="6" creationId="{5D6C15A0-C087-4593-8414-2B4EC1CDC3DE}"/>
          </ac:spMkLst>
        </pc:spChg>
        <pc:spChg chg="add del">
          <ac:chgData name="Кар Анастасия" userId="05526b0281fc5d2b" providerId="Windows Live" clId="Web-{4E1AA0AE-A38E-4FFD-8C2E-34D9FF6A6537}" dt="2021-11-27T06:06:44.467" v="16"/>
          <ac:spMkLst>
            <pc:docMk/>
            <pc:sldMk cId="1252698581" sldId="270"/>
            <ac:spMk id="8" creationId="{100EDD19-6802-4EC3-95CE-CFFAB042CFD6}"/>
          </ac:spMkLst>
        </pc:spChg>
        <pc:spChg chg="add del">
          <ac:chgData name="Кар Анастасия" userId="05526b0281fc5d2b" providerId="Windows Live" clId="Web-{4E1AA0AE-A38E-4FFD-8C2E-34D9FF6A6537}" dt="2021-11-27T06:06:44.467" v="16"/>
          <ac:spMkLst>
            <pc:docMk/>
            <pc:sldMk cId="1252698581" sldId="270"/>
            <ac:spMk id="10" creationId="{DB17E863-922E-4C26-BD64-E8FD41D28661}"/>
          </ac:spMkLst>
        </pc:spChg>
        <pc:picChg chg="add mod ord modCrop">
          <ac:chgData name="Кар Анастасия" userId="05526b0281fc5d2b" providerId="Windows Live" clId="Web-{4E1AA0AE-A38E-4FFD-8C2E-34D9FF6A6537}" dt="2021-11-27T06:11:59.429" v="48" actId="1076"/>
          <ac:picMkLst>
            <pc:docMk/>
            <pc:sldMk cId="1252698581" sldId="270"/>
            <ac:picMk id="4" creationId="{F5EE9141-D76B-4C90-9633-B9B5BF3AE093}"/>
          </ac:picMkLst>
        </pc:picChg>
      </pc:sldChg>
      <pc:sldChg chg="addSp modSp new mod setBg">
        <pc:chgData name="Кар Анастасия" userId="05526b0281fc5d2b" providerId="Windows Live" clId="Web-{4E1AA0AE-A38E-4FFD-8C2E-34D9FF6A6537}" dt="2021-11-27T06:16:02.312" v="57" actId="14100"/>
        <pc:sldMkLst>
          <pc:docMk/>
          <pc:sldMk cId="1238575770" sldId="271"/>
        </pc:sldMkLst>
        <pc:spChg chg="mod">
          <ac:chgData name="Кар Анастасия" userId="05526b0281fc5d2b" providerId="Windows Live" clId="Web-{4E1AA0AE-A38E-4FFD-8C2E-34D9FF6A6537}" dt="2021-11-27T06:14:54.576" v="50"/>
          <ac:spMkLst>
            <pc:docMk/>
            <pc:sldMk cId="1238575770" sldId="271"/>
            <ac:spMk id="2" creationId="{370EC983-244B-4969-9F44-9B1044963527}"/>
          </ac:spMkLst>
        </pc:spChg>
        <pc:spChg chg="mod">
          <ac:chgData name="Кар Анастасия" userId="05526b0281fc5d2b" providerId="Windows Live" clId="Web-{4E1AA0AE-A38E-4FFD-8C2E-34D9FF6A6537}" dt="2021-11-27T06:16:02.312" v="57" actId="14100"/>
          <ac:spMkLst>
            <pc:docMk/>
            <pc:sldMk cId="1238575770" sldId="271"/>
            <ac:spMk id="3" creationId="{A8D2DC5D-54B6-4B1D-9B31-6C48E6A897D5}"/>
          </ac:spMkLst>
        </pc:spChg>
        <pc:spChg chg="add">
          <ac:chgData name="Кар Анастасия" userId="05526b0281fc5d2b" providerId="Windows Live" clId="Web-{4E1AA0AE-A38E-4FFD-8C2E-34D9FF6A6537}" dt="2021-11-27T06:14:54.576" v="50"/>
          <ac:spMkLst>
            <pc:docMk/>
            <pc:sldMk cId="1238575770" sldId="271"/>
            <ac:spMk id="8" creationId="{AC17DE74-01C9-4859-B65A-85CF999E8580}"/>
          </ac:spMkLst>
        </pc:spChg>
        <pc:spChg chg="add">
          <ac:chgData name="Кар Анастасия" userId="05526b0281fc5d2b" providerId="Windows Live" clId="Web-{4E1AA0AE-A38E-4FFD-8C2E-34D9FF6A6537}" dt="2021-11-27T06:14:54.576" v="50"/>
          <ac:spMkLst>
            <pc:docMk/>
            <pc:sldMk cId="1238575770" sldId="271"/>
            <ac:spMk id="10" creationId="{068C0432-0E90-4CC1-8CD3-D44A90DF07EF}"/>
          </ac:spMkLst>
        </pc:spChg>
      </pc:sldChg>
      <pc:sldChg chg="addSp delSp modSp new mod setBg">
        <pc:chgData name="Кар Анастасия" userId="05526b0281fc5d2b" providerId="Windows Live" clId="Web-{4E1AA0AE-A38E-4FFD-8C2E-34D9FF6A6537}" dt="2021-11-27T06:19:17.661" v="67" actId="1076"/>
        <pc:sldMkLst>
          <pc:docMk/>
          <pc:sldMk cId="503391648" sldId="272"/>
        </pc:sldMkLst>
        <pc:spChg chg="mod">
          <ac:chgData name="Кар Анастасия" userId="05526b0281fc5d2b" providerId="Windows Live" clId="Web-{4E1AA0AE-A38E-4FFD-8C2E-34D9FF6A6537}" dt="2021-11-27T06:18:02.987" v="59"/>
          <ac:spMkLst>
            <pc:docMk/>
            <pc:sldMk cId="503391648" sldId="272"/>
            <ac:spMk id="2" creationId="{29B7D083-CE9A-4F4A-B0A5-CAA1DCC7E655}"/>
          </ac:spMkLst>
        </pc:spChg>
        <pc:spChg chg="del mod">
          <ac:chgData name="Кар Анастасия" userId="05526b0281fc5d2b" providerId="Windows Live" clId="Web-{4E1AA0AE-A38E-4FFD-8C2E-34D9FF6A6537}" dt="2021-11-27T06:18:26.722" v="60"/>
          <ac:spMkLst>
            <pc:docMk/>
            <pc:sldMk cId="503391648" sldId="272"/>
            <ac:spMk id="3" creationId="{56BD790D-A87E-4C73-B7AD-8895F7930557}"/>
          </ac:spMkLst>
        </pc:spChg>
        <pc:spChg chg="add">
          <ac:chgData name="Кар Анастасия" userId="05526b0281fc5d2b" providerId="Windows Live" clId="Web-{4E1AA0AE-A38E-4FFD-8C2E-34D9FF6A6537}" dt="2021-11-27T06:18:02.987" v="59"/>
          <ac:spMkLst>
            <pc:docMk/>
            <pc:sldMk cId="503391648" sldId="272"/>
            <ac:spMk id="8" creationId="{777A147A-9ED8-46B4-8660-1B3C2AA880B5}"/>
          </ac:spMkLst>
        </pc:spChg>
        <pc:spChg chg="add">
          <ac:chgData name="Кар Анастасия" userId="05526b0281fc5d2b" providerId="Windows Live" clId="Web-{4E1AA0AE-A38E-4FFD-8C2E-34D9FF6A6537}" dt="2021-11-27T06:18:02.987" v="59"/>
          <ac:spMkLst>
            <pc:docMk/>
            <pc:sldMk cId="503391648" sldId="272"/>
            <ac:spMk id="10" creationId="{5D6C15A0-C087-4593-8414-2B4EC1CDC3DE}"/>
          </ac:spMkLst>
        </pc:spChg>
        <pc:picChg chg="add mod ord">
          <ac:chgData name="Кар Анастасия" userId="05526b0281fc5d2b" providerId="Windows Live" clId="Web-{4E1AA0AE-A38E-4FFD-8C2E-34D9FF6A6537}" dt="2021-11-27T06:18:35.473" v="63" actId="1076"/>
          <ac:picMkLst>
            <pc:docMk/>
            <pc:sldMk cId="503391648" sldId="272"/>
            <ac:picMk id="4" creationId="{B1C2568D-C9DA-4DD6-A638-3E522E103205}"/>
          </ac:picMkLst>
        </pc:picChg>
        <pc:picChg chg="add mod">
          <ac:chgData name="Кар Анастасия" userId="05526b0281fc5d2b" providerId="Windows Live" clId="Web-{4E1AA0AE-A38E-4FFD-8C2E-34D9FF6A6537}" dt="2021-11-27T06:19:17.661" v="67" actId="1076"/>
          <ac:picMkLst>
            <pc:docMk/>
            <pc:sldMk cId="503391648" sldId="272"/>
            <ac:picMk id="5" creationId="{1FABE0A8-497B-4FC4-9388-B68281E7C054}"/>
          </ac:picMkLst>
        </pc:picChg>
      </pc:sldChg>
    </pc:docChg>
  </pc:docChgLst>
  <pc:docChgLst>
    <pc:chgData name="Кар Анастасия" userId="05526b0281fc5d2b" providerId="Windows Live" clId="Web-{EFB13A38-D331-4B32-80A1-D48596344038}"/>
    <pc:docChg chg="addSld delSld modSld sldOrd">
      <pc:chgData name="Кар Анастасия" userId="05526b0281fc5d2b" providerId="Windows Live" clId="Web-{EFB13A38-D331-4B32-80A1-D48596344038}" dt="2021-11-27T07:50:06.810" v="141" actId="20577"/>
      <pc:docMkLst>
        <pc:docMk/>
      </pc:docMkLst>
      <pc:sldChg chg="addSp delSp modSp">
        <pc:chgData name="Кар Анастасия" userId="05526b0281fc5d2b" providerId="Windows Live" clId="Web-{EFB13A38-D331-4B32-80A1-D48596344038}" dt="2021-11-27T07:49:05.559" v="131" actId="1076"/>
        <pc:sldMkLst>
          <pc:docMk/>
          <pc:sldMk cId="503391648" sldId="272"/>
        </pc:sldMkLst>
        <pc:spChg chg="mod">
          <ac:chgData name="Кар Анастасия" userId="05526b0281fc5d2b" providerId="Windows Live" clId="Web-{EFB13A38-D331-4B32-80A1-D48596344038}" dt="2021-11-27T07:07:03.821" v="8" actId="14100"/>
          <ac:spMkLst>
            <pc:docMk/>
            <pc:sldMk cId="503391648" sldId="272"/>
            <ac:spMk id="2" creationId="{29B7D083-CE9A-4F4A-B0A5-CAA1DCC7E655}"/>
          </ac:spMkLst>
        </pc:spChg>
        <pc:spChg chg="add del mod">
          <ac:chgData name="Кар Анастасия" userId="05526b0281fc5d2b" providerId="Windows Live" clId="Web-{EFB13A38-D331-4B32-80A1-D48596344038}" dt="2021-11-27T07:11:21.747" v="10"/>
          <ac:spMkLst>
            <pc:docMk/>
            <pc:sldMk cId="503391648" sldId="272"/>
            <ac:spMk id="6" creationId="{F6EEE6F6-3BF4-4256-A88D-339F1CCE038A}"/>
          </ac:spMkLst>
        </pc:spChg>
        <pc:spChg chg="add del mod">
          <ac:chgData name="Кар Анастасия" userId="05526b0281fc5d2b" providerId="Windows Live" clId="Web-{EFB13A38-D331-4B32-80A1-D48596344038}" dt="2021-11-27T07:12:03.341" v="18"/>
          <ac:spMkLst>
            <pc:docMk/>
            <pc:sldMk cId="503391648" sldId="272"/>
            <ac:spMk id="11" creationId="{61A1F2F3-6F58-4D18-A00E-57BA6B8DDE79}"/>
          </ac:spMkLst>
        </pc:spChg>
        <pc:spChg chg="add del mod">
          <ac:chgData name="Кар Анастасия" userId="05526b0281fc5d2b" providerId="Windows Live" clId="Web-{EFB13A38-D331-4B32-80A1-D48596344038}" dt="2021-11-27T07:12:28.123" v="20"/>
          <ac:spMkLst>
            <pc:docMk/>
            <pc:sldMk cId="503391648" sldId="272"/>
            <ac:spMk id="14" creationId="{7FCB9597-E9F2-49C4-A826-3CEEA8ECC507}"/>
          </ac:spMkLst>
        </pc:spChg>
        <pc:picChg chg="del">
          <ac:chgData name="Кар Анастасия" userId="05526b0281fc5d2b" providerId="Windows Live" clId="Web-{EFB13A38-D331-4B32-80A1-D48596344038}" dt="2021-11-27T07:11:17.481" v="9"/>
          <ac:picMkLst>
            <pc:docMk/>
            <pc:sldMk cId="503391648" sldId="272"/>
            <ac:picMk id="4" creationId="{B1C2568D-C9DA-4DD6-A638-3E522E103205}"/>
          </ac:picMkLst>
        </pc:picChg>
        <pc:picChg chg="mod">
          <ac:chgData name="Кар Анастасия" userId="05526b0281fc5d2b" providerId="Windows Live" clId="Web-{EFB13A38-D331-4B32-80A1-D48596344038}" dt="2021-11-27T07:49:05.559" v="131" actId="1076"/>
          <ac:picMkLst>
            <pc:docMk/>
            <pc:sldMk cId="503391648" sldId="272"/>
            <ac:picMk id="5" creationId="{1FABE0A8-497B-4FC4-9388-B68281E7C054}"/>
          </ac:picMkLst>
        </pc:picChg>
        <pc:picChg chg="add del mod ord">
          <ac:chgData name="Кар Анастасия" userId="05526b0281fc5d2b" providerId="Windows Live" clId="Web-{EFB13A38-D331-4B32-80A1-D48596344038}" dt="2021-11-27T07:11:59.091" v="17"/>
          <ac:picMkLst>
            <pc:docMk/>
            <pc:sldMk cId="503391648" sldId="272"/>
            <ac:picMk id="7" creationId="{03D9D613-B680-4B24-9644-D04D0408037B}"/>
          </ac:picMkLst>
        </pc:picChg>
        <pc:picChg chg="add del mod ord">
          <ac:chgData name="Кар Анастасия" userId="05526b0281fc5d2b" providerId="Windows Live" clId="Web-{EFB13A38-D331-4B32-80A1-D48596344038}" dt="2021-11-27T07:12:12.185" v="19"/>
          <ac:picMkLst>
            <pc:docMk/>
            <pc:sldMk cId="503391648" sldId="272"/>
            <ac:picMk id="12" creationId="{8A9C3724-4760-4D4B-AB0E-04FECB18BCAE}"/>
          </ac:picMkLst>
        </pc:picChg>
        <pc:picChg chg="add del mod">
          <ac:chgData name="Кар Анастасия" userId="05526b0281fc5d2b" providerId="Windows Live" clId="Web-{EFB13A38-D331-4B32-80A1-D48596344038}" dt="2021-11-27T07:13:33.217" v="22"/>
          <ac:picMkLst>
            <pc:docMk/>
            <pc:sldMk cId="503391648" sldId="272"/>
            <ac:picMk id="15" creationId="{D9C9C4D0-C27A-4121-AA02-DA45E64870E1}"/>
          </ac:picMkLst>
        </pc:picChg>
      </pc:sldChg>
      <pc:sldChg chg="addSp delSp modSp new mod setBg">
        <pc:chgData name="Кар Анастасия" userId="05526b0281fc5d2b" providerId="Windows Live" clId="Web-{EFB13A38-D331-4B32-80A1-D48596344038}" dt="2021-11-27T07:32:05.809" v="49" actId="14100"/>
        <pc:sldMkLst>
          <pc:docMk/>
          <pc:sldMk cId="484463878" sldId="273"/>
        </pc:sldMkLst>
        <pc:spChg chg="mod">
          <ac:chgData name="Кар Анастасия" userId="05526b0281fc5d2b" providerId="Windows Live" clId="Web-{EFB13A38-D331-4B32-80A1-D48596344038}" dt="2021-11-27T07:32:05.809" v="49" actId="14100"/>
          <ac:spMkLst>
            <pc:docMk/>
            <pc:sldMk cId="484463878" sldId="273"/>
            <ac:spMk id="2" creationId="{9FAD04A4-831A-4CA1-BE7A-8E3A94D5EC0E}"/>
          </ac:spMkLst>
        </pc:spChg>
        <pc:spChg chg="del mod">
          <ac:chgData name="Кар Анастасия" userId="05526b0281fc5d2b" providerId="Windows Live" clId="Web-{EFB13A38-D331-4B32-80A1-D48596344038}" dt="2021-11-27T07:26:30.132" v="25"/>
          <ac:spMkLst>
            <pc:docMk/>
            <pc:sldMk cId="484463878" sldId="273"/>
            <ac:spMk id="3" creationId="{358FD9B6-2C18-43CD-BC19-3B9F9A678438}"/>
          </ac:spMkLst>
        </pc:spChg>
        <pc:spChg chg="add del mod">
          <ac:chgData name="Кар Анастасия" userId="05526b0281fc5d2b" providerId="Windows Live" clId="Web-{EFB13A38-D331-4B32-80A1-D48596344038}" dt="2021-11-27T07:26:56.117" v="27"/>
          <ac:spMkLst>
            <pc:docMk/>
            <pc:sldMk cId="484463878" sldId="273"/>
            <ac:spMk id="6" creationId="{DCAC855B-62DB-47A1-9D16-7B1AD0DCF4E0}"/>
          </ac:spMkLst>
        </pc:spChg>
        <pc:spChg chg="add">
          <ac:chgData name="Кар Анастасия" userId="05526b0281fc5d2b" providerId="Windows Live" clId="Web-{EFB13A38-D331-4B32-80A1-D48596344038}" dt="2021-11-27T07:26:01.397" v="24"/>
          <ac:spMkLst>
            <pc:docMk/>
            <pc:sldMk cId="484463878" sldId="273"/>
            <ac:spMk id="8" creationId="{777A147A-9ED8-46B4-8660-1B3C2AA880B5}"/>
          </ac:spMkLst>
        </pc:spChg>
        <pc:spChg chg="add">
          <ac:chgData name="Кар Анастасия" userId="05526b0281fc5d2b" providerId="Windows Live" clId="Web-{EFB13A38-D331-4B32-80A1-D48596344038}" dt="2021-11-27T07:26:01.397" v="24"/>
          <ac:spMkLst>
            <pc:docMk/>
            <pc:sldMk cId="484463878" sldId="273"/>
            <ac:spMk id="10" creationId="{5D6C15A0-C087-4593-8414-2B4EC1CDC3DE}"/>
          </ac:spMkLst>
        </pc:spChg>
        <pc:picChg chg="add del mod ord">
          <ac:chgData name="Кар Анастасия" userId="05526b0281fc5d2b" providerId="Windows Live" clId="Web-{EFB13A38-D331-4B32-80A1-D48596344038}" dt="2021-11-27T07:26:35.507" v="26"/>
          <ac:picMkLst>
            <pc:docMk/>
            <pc:sldMk cId="484463878" sldId="273"/>
            <ac:picMk id="4" creationId="{2A8C7CEA-EF49-4DAB-9A63-24A7B401EFF6}"/>
          </ac:picMkLst>
        </pc:picChg>
        <pc:picChg chg="add mod ord">
          <ac:chgData name="Кар Анастасия" userId="05526b0281fc5d2b" providerId="Windows Live" clId="Web-{EFB13A38-D331-4B32-80A1-D48596344038}" dt="2021-11-27T07:27:15.133" v="34" actId="1076"/>
          <ac:picMkLst>
            <pc:docMk/>
            <pc:sldMk cId="484463878" sldId="273"/>
            <ac:picMk id="7" creationId="{9D56AA9B-DD0C-4940-8569-046C2080BEE5}"/>
          </ac:picMkLst>
        </pc:picChg>
      </pc:sldChg>
      <pc:sldChg chg="addSp delSp modSp new del mod setBg">
        <pc:chgData name="Кар Анастасия" userId="05526b0281fc5d2b" providerId="Windows Live" clId="Web-{EFB13A38-D331-4B32-80A1-D48596344038}" dt="2021-11-27T07:47:02.713" v="129"/>
        <pc:sldMkLst>
          <pc:docMk/>
          <pc:sldMk cId="4002045545" sldId="274"/>
        </pc:sldMkLst>
        <pc:spChg chg="del mod">
          <ac:chgData name="Кар Анастасия" userId="05526b0281fc5d2b" providerId="Windows Live" clId="Web-{EFB13A38-D331-4B32-80A1-D48596344038}" dt="2021-11-27T07:34:36.749" v="57"/>
          <ac:spMkLst>
            <pc:docMk/>
            <pc:sldMk cId="4002045545" sldId="274"/>
            <ac:spMk id="2" creationId="{D5EAB874-633A-4B32-A634-133CD4DF0370}"/>
          </ac:spMkLst>
        </pc:spChg>
        <pc:spChg chg="del mod">
          <ac:chgData name="Кар Анастасия" userId="05526b0281fc5d2b" providerId="Windows Live" clId="Web-{EFB13A38-D331-4B32-80A1-D48596344038}" dt="2021-11-27T07:34:18.608" v="52"/>
          <ac:spMkLst>
            <pc:docMk/>
            <pc:sldMk cId="4002045545" sldId="274"/>
            <ac:spMk id="3" creationId="{96B0D805-7011-4362-984E-4721A45370BB}"/>
          </ac:spMkLst>
        </pc:spChg>
        <pc:spChg chg="add del">
          <ac:chgData name="Кар Анастасия" userId="05526b0281fc5d2b" providerId="Windows Live" clId="Web-{EFB13A38-D331-4B32-80A1-D48596344038}" dt="2021-11-27T07:40:57.629" v="96"/>
          <ac:spMkLst>
            <pc:docMk/>
            <pc:sldMk cId="4002045545" sldId="274"/>
            <ac:spMk id="8" creationId="{100EDD19-6802-4EC3-95CE-CFFAB042CFD6}"/>
          </ac:spMkLst>
        </pc:spChg>
        <pc:spChg chg="add del">
          <ac:chgData name="Кар Анастасия" userId="05526b0281fc5d2b" providerId="Windows Live" clId="Web-{EFB13A38-D331-4B32-80A1-D48596344038}" dt="2021-11-27T07:40:57.629" v="96"/>
          <ac:spMkLst>
            <pc:docMk/>
            <pc:sldMk cId="4002045545" sldId="274"/>
            <ac:spMk id="10" creationId="{DB17E863-922E-4C26-BD64-E8FD41D28661}"/>
          </ac:spMkLst>
        </pc:spChg>
        <pc:spChg chg="add del">
          <ac:chgData name="Кар Анастасия" userId="05526b0281fc5d2b" providerId="Windows Live" clId="Web-{EFB13A38-D331-4B32-80A1-D48596344038}" dt="2021-11-27T07:40:57.629" v="96"/>
          <ac:spMkLst>
            <pc:docMk/>
            <pc:sldMk cId="4002045545" sldId="274"/>
            <ac:spMk id="15" creationId="{2D2B266D-3625-4584-A5C3-7D3F672CFF30}"/>
          </ac:spMkLst>
        </pc:spChg>
        <pc:picChg chg="add mod ord">
          <ac:chgData name="Кар Анастасия" userId="05526b0281fc5d2b" providerId="Windows Live" clId="Web-{EFB13A38-D331-4B32-80A1-D48596344038}" dt="2021-11-27T07:41:13.411" v="101" actId="14100"/>
          <ac:picMkLst>
            <pc:docMk/>
            <pc:sldMk cId="4002045545" sldId="274"/>
            <ac:picMk id="4" creationId="{3475F96B-BADD-4B0B-A102-E438C90B3B45}"/>
          </ac:picMkLst>
        </pc:picChg>
      </pc:sldChg>
      <pc:sldChg chg="addSp delSp modSp new mod setBg">
        <pc:chgData name="Кар Анастасия" userId="05526b0281fc5d2b" providerId="Windows Live" clId="Web-{EFB13A38-D331-4B32-80A1-D48596344038}" dt="2021-11-27T07:38:38.377" v="86" actId="14100"/>
        <pc:sldMkLst>
          <pc:docMk/>
          <pc:sldMk cId="4188441399" sldId="275"/>
        </pc:sldMkLst>
        <pc:spChg chg="mod">
          <ac:chgData name="Кар Анастасия" userId="05526b0281fc5d2b" providerId="Windows Live" clId="Web-{EFB13A38-D331-4B32-80A1-D48596344038}" dt="2021-11-27T07:38:38.377" v="86" actId="14100"/>
          <ac:spMkLst>
            <pc:docMk/>
            <pc:sldMk cId="4188441399" sldId="275"/>
            <ac:spMk id="2" creationId="{3D8F449F-EB06-4097-89DD-4F4049BE8E54}"/>
          </ac:spMkLst>
        </pc:spChg>
        <pc:spChg chg="del mod">
          <ac:chgData name="Кар Анастасия" userId="05526b0281fc5d2b" providerId="Windows Live" clId="Web-{EFB13A38-D331-4B32-80A1-D48596344038}" dt="2021-11-27T07:35:41.765" v="63"/>
          <ac:spMkLst>
            <pc:docMk/>
            <pc:sldMk cId="4188441399" sldId="275"/>
            <ac:spMk id="3" creationId="{3C446BA1-5CB3-4009-ACD3-9EE9DFBB2FD9}"/>
          </ac:spMkLst>
        </pc:spChg>
        <pc:spChg chg="add">
          <ac:chgData name="Кар Анастасия" userId="05526b0281fc5d2b" providerId="Windows Live" clId="Web-{EFB13A38-D331-4B32-80A1-D48596344038}" dt="2021-11-27T07:35:35.234" v="62"/>
          <ac:spMkLst>
            <pc:docMk/>
            <pc:sldMk cId="4188441399" sldId="275"/>
            <ac:spMk id="8" creationId="{777A147A-9ED8-46B4-8660-1B3C2AA880B5}"/>
          </ac:spMkLst>
        </pc:spChg>
        <pc:spChg chg="add">
          <ac:chgData name="Кар Анастасия" userId="05526b0281fc5d2b" providerId="Windows Live" clId="Web-{EFB13A38-D331-4B32-80A1-D48596344038}" dt="2021-11-27T07:35:35.234" v="62"/>
          <ac:spMkLst>
            <pc:docMk/>
            <pc:sldMk cId="4188441399" sldId="275"/>
            <ac:spMk id="10" creationId="{5D6C15A0-C087-4593-8414-2B4EC1CDC3DE}"/>
          </ac:spMkLst>
        </pc:spChg>
        <pc:picChg chg="add mod ord">
          <ac:chgData name="Кар Анастасия" userId="05526b0281fc5d2b" providerId="Windows Live" clId="Web-{EFB13A38-D331-4B32-80A1-D48596344038}" dt="2021-11-27T07:35:59.312" v="71" actId="1076"/>
          <ac:picMkLst>
            <pc:docMk/>
            <pc:sldMk cId="4188441399" sldId="275"/>
            <ac:picMk id="4" creationId="{F71E0820-DF9C-4D0E-953E-548E43F3B425}"/>
          </ac:picMkLst>
        </pc:picChg>
      </pc:sldChg>
      <pc:sldChg chg="addSp delSp modSp new mod ord setBg">
        <pc:chgData name="Кар Анастасия" userId="05526b0281fc5d2b" providerId="Windows Live" clId="Web-{EFB13A38-D331-4B32-80A1-D48596344038}" dt="2021-11-27T07:46:49.682" v="128" actId="14100"/>
        <pc:sldMkLst>
          <pc:docMk/>
          <pc:sldMk cId="2282364104" sldId="276"/>
        </pc:sldMkLst>
        <pc:spChg chg="del mod">
          <ac:chgData name="Кар Анастасия" userId="05526b0281fc5d2b" providerId="Windows Live" clId="Web-{EFB13A38-D331-4B32-80A1-D48596344038}" dt="2021-11-27T07:46:36.963" v="125"/>
          <ac:spMkLst>
            <pc:docMk/>
            <pc:sldMk cId="2282364104" sldId="276"/>
            <ac:spMk id="2" creationId="{64EF1CAE-E94E-4039-8183-0AE869D6F642}"/>
          </ac:spMkLst>
        </pc:spChg>
        <pc:spChg chg="mod">
          <ac:chgData name="Кар Анастасия" userId="05526b0281fc5d2b" providerId="Windows Live" clId="Web-{EFB13A38-D331-4B32-80A1-D48596344038}" dt="2021-11-27T07:45:49.603" v="116"/>
          <ac:spMkLst>
            <pc:docMk/>
            <pc:sldMk cId="2282364104" sldId="276"/>
            <ac:spMk id="3" creationId="{5CAA2637-E3C2-4127-A06B-47D0EB225174}"/>
          </ac:spMkLst>
        </pc:spChg>
        <pc:spChg chg="add">
          <ac:chgData name="Кар Анастасия" userId="05526b0281fc5d2b" providerId="Windows Live" clId="Web-{EFB13A38-D331-4B32-80A1-D48596344038}" dt="2021-11-27T07:45:49.603" v="116"/>
          <ac:spMkLst>
            <pc:docMk/>
            <pc:sldMk cId="2282364104" sldId="276"/>
            <ac:spMk id="8" creationId="{777A147A-9ED8-46B4-8660-1B3C2AA880B5}"/>
          </ac:spMkLst>
        </pc:spChg>
        <pc:spChg chg="add">
          <ac:chgData name="Кар Анастасия" userId="05526b0281fc5d2b" providerId="Windows Live" clId="Web-{EFB13A38-D331-4B32-80A1-D48596344038}" dt="2021-11-27T07:45:49.603" v="116"/>
          <ac:spMkLst>
            <pc:docMk/>
            <pc:sldMk cId="2282364104" sldId="276"/>
            <ac:spMk id="10" creationId="{5D6C15A0-C087-4593-8414-2B4EC1CDC3DE}"/>
          </ac:spMkLst>
        </pc:spChg>
        <pc:picChg chg="add mod">
          <ac:chgData name="Кар Анастасия" userId="05526b0281fc5d2b" providerId="Windows Live" clId="Web-{EFB13A38-D331-4B32-80A1-D48596344038}" dt="2021-11-27T07:46:49.682" v="128" actId="14100"/>
          <ac:picMkLst>
            <pc:docMk/>
            <pc:sldMk cId="2282364104" sldId="276"/>
            <ac:picMk id="4" creationId="{E6B7BDC1-36D1-45B0-8B02-DE9E3C6FEC21}"/>
          </ac:picMkLst>
        </pc:picChg>
      </pc:sldChg>
      <pc:sldChg chg="addSp delSp modSp new mod setBg">
        <pc:chgData name="Кар Анастасия" userId="05526b0281fc5d2b" providerId="Windows Live" clId="Web-{EFB13A38-D331-4B32-80A1-D48596344038}" dt="2021-11-27T07:50:06.810" v="141" actId="20577"/>
        <pc:sldMkLst>
          <pc:docMk/>
          <pc:sldMk cId="3377266198" sldId="277"/>
        </pc:sldMkLst>
        <pc:spChg chg="mod">
          <ac:chgData name="Кар Анастасия" userId="05526b0281fc5d2b" providerId="Windows Live" clId="Web-{EFB13A38-D331-4B32-80A1-D48596344038}" dt="2021-11-27T07:50:06.810" v="141" actId="20577"/>
          <ac:spMkLst>
            <pc:docMk/>
            <pc:sldMk cId="3377266198" sldId="277"/>
            <ac:spMk id="2" creationId="{EF09C40E-70B6-4CB1-AD99-632DD8487234}"/>
          </ac:spMkLst>
        </pc:spChg>
        <pc:spChg chg="del">
          <ac:chgData name="Кар Анастасия" userId="05526b0281fc5d2b" providerId="Windows Live" clId="Web-{EFB13A38-D331-4B32-80A1-D48596344038}" dt="2021-11-27T07:49:28.684" v="133"/>
          <ac:spMkLst>
            <pc:docMk/>
            <pc:sldMk cId="3377266198" sldId="277"/>
            <ac:spMk id="3" creationId="{848A3529-C761-4446-89F1-0845A2361802}"/>
          </ac:spMkLst>
        </pc:spChg>
        <pc:spChg chg="add">
          <ac:chgData name="Кар Анастасия" userId="05526b0281fc5d2b" providerId="Windows Live" clId="Web-{EFB13A38-D331-4B32-80A1-D48596344038}" dt="2021-11-27T07:49:28.684" v="133"/>
          <ac:spMkLst>
            <pc:docMk/>
            <pc:sldMk cId="3377266198" sldId="277"/>
            <ac:spMk id="8" creationId="{DA381740-063A-41A4-836D-85D14980EEF0}"/>
          </ac:spMkLst>
        </pc:spChg>
        <pc:spChg chg="add">
          <ac:chgData name="Кар Анастасия" userId="05526b0281fc5d2b" providerId="Windows Live" clId="Web-{EFB13A38-D331-4B32-80A1-D48596344038}" dt="2021-11-27T07:49:28.684" v="133"/>
          <ac:spMkLst>
            <pc:docMk/>
            <pc:sldMk cId="3377266198" sldId="277"/>
            <ac:spMk id="10" creationId="{32D45EE4-C4F0-4F72-B1C6-39F596D138A9}"/>
          </ac:spMkLst>
        </pc:spChg>
        <pc:spChg chg="add">
          <ac:chgData name="Кар Анастасия" userId="05526b0281fc5d2b" providerId="Windows Live" clId="Web-{EFB13A38-D331-4B32-80A1-D48596344038}" dt="2021-11-27T07:49:28.684" v="133"/>
          <ac:spMkLst>
            <pc:docMk/>
            <pc:sldMk cId="3377266198" sldId="277"/>
            <ac:spMk id="12" creationId="{8C459BAD-4279-4A9D-B0C5-662C5F5ED21F}"/>
          </ac:spMkLst>
        </pc:spChg>
        <pc:spChg chg="add">
          <ac:chgData name="Кар Анастасия" userId="05526b0281fc5d2b" providerId="Windows Live" clId="Web-{EFB13A38-D331-4B32-80A1-D48596344038}" dt="2021-11-27T07:49:28.684" v="133"/>
          <ac:spMkLst>
            <pc:docMk/>
            <pc:sldMk cId="3377266198" sldId="277"/>
            <ac:spMk id="14" creationId="{0953BC39-9D68-40BE-BF3C-5C4EB782AF94}"/>
          </ac:spMkLst>
        </pc:spChg>
      </pc:sldChg>
    </pc:docChg>
  </pc:docChgLst>
  <pc:docChgLst>
    <pc:chgData name="Кар Анастасия" userId="05526b0281fc5d2b" providerId="Windows Live" clId="Web-{784FF789-B690-49EE-8757-8A411FC583EB}"/>
    <pc:docChg chg="addSld modSld">
      <pc:chgData name="Кар Анастасия" userId="05526b0281fc5d2b" providerId="Windows Live" clId="Web-{784FF789-B690-49EE-8757-8A411FC583EB}" dt="2021-11-27T05:16:30.560" v="1152" actId="20577"/>
      <pc:docMkLst>
        <pc:docMk/>
      </pc:docMkLst>
      <pc:sldChg chg="modSp">
        <pc:chgData name="Кар Анастасия" userId="05526b0281fc5d2b" providerId="Windows Live" clId="Web-{784FF789-B690-49EE-8757-8A411FC583EB}" dt="2021-11-27T03:45:21.534" v="4" actId="20577"/>
        <pc:sldMkLst>
          <pc:docMk/>
          <pc:sldMk cId="1351651579" sldId="256"/>
        </pc:sldMkLst>
        <pc:spChg chg="mod">
          <ac:chgData name="Кар Анастасия" userId="05526b0281fc5d2b" providerId="Windows Live" clId="Web-{784FF789-B690-49EE-8757-8A411FC583EB}" dt="2021-11-27T03:45:21.534" v="4" actId="20577"/>
          <ac:spMkLst>
            <pc:docMk/>
            <pc:sldMk cId="1351651579" sldId="256"/>
            <ac:spMk id="2" creationId="{00000000-0000-0000-0000-000000000000}"/>
          </ac:spMkLst>
        </pc:spChg>
      </pc:sldChg>
      <pc:sldChg chg="modSp">
        <pc:chgData name="Кар Анастасия" userId="05526b0281fc5d2b" providerId="Windows Live" clId="Web-{784FF789-B690-49EE-8757-8A411FC583EB}" dt="2021-11-27T03:54:06.687" v="109" actId="20577"/>
        <pc:sldMkLst>
          <pc:docMk/>
          <pc:sldMk cId="3000470979" sldId="259"/>
        </pc:sldMkLst>
        <pc:spChg chg="mod">
          <ac:chgData name="Кар Анастасия" userId="05526b0281fc5d2b" providerId="Windows Live" clId="Web-{784FF789-B690-49EE-8757-8A411FC583EB}" dt="2021-11-27T03:54:06.687" v="109" actId="20577"/>
          <ac:spMkLst>
            <pc:docMk/>
            <pc:sldMk cId="3000470979" sldId="259"/>
            <ac:spMk id="3" creationId="{4C683E29-5E37-404E-8992-438227C67DAE}"/>
          </ac:spMkLst>
        </pc:spChg>
      </pc:sldChg>
      <pc:sldChg chg="addSp delSp modSp new mod setBg">
        <pc:chgData name="Кар Анастасия" userId="05526b0281fc5d2b" providerId="Windows Live" clId="Web-{784FF789-B690-49EE-8757-8A411FC583EB}" dt="2021-11-27T04:01:29.160" v="272" actId="20577"/>
        <pc:sldMkLst>
          <pc:docMk/>
          <pc:sldMk cId="2209356618" sldId="260"/>
        </pc:sldMkLst>
        <pc:spChg chg="mod">
          <ac:chgData name="Кар Анастасия" userId="05526b0281fc5d2b" providerId="Windows Live" clId="Web-{784FF789-B690-49EE-8757-8A411FC583EB}" dt="2021-11-27T03:55:23.501" v="137" actId="20577"/>
          <ac:spMkLst>
            <pc:docMk/>
            <pc:sldMk cId="2209356618" sldId="260"/>
            <ac:spMk id="2" creationId="{21506826-240C-4591-AACB-EDD191D82422}"/>
          </ac:spMkLst>
        </pc:spChg>
        <pc:spChg chg="mod">
          <ac:chgData name="Кар Анастасия" userId="05526b0281fc5d2b" providerId="Windows Live" clId="Web-{784FF789-B690-49EE-8757-8A411FC583EB}" dt="2021-11-27T04:01:29.160" v="272" actId="20577"/>
          <ac:spMkLst>
            <pc:docMk/>
            <pc:sldMk cId="2209356618" sldId="260"/>
            <ac:spMk id="3" creationId="{9E15DB87-C365-4D3A-A272-FDBF83E7B9AD}"/>
          </ac:spMkLst>
        </pc:spChg>
        <pc:spChg chg="add">
          <ac:chgData name="Кар Анастасия" userId="05526b0281fc5d2b" providerId="Windows Live" clId="Web-{784FF789-B690-49EE-8757-8A411FC583EB}" dt="2021-11-27T03:54:41.938" v="113"/>
          <ac:spMkLst>
            <pc:docMk/>
            <pc:sldMk cId="2209356618" sldId="260"/>
            <ac:spMk id="5" creationId="{AC17DE74-01C9-4859-B65A-85CF999E8580}"/>
          </ac:spMkLst>
        </pc:spChg>
        <pc:spChg chg="add">
          <ac:chgData name="Кар Анастасия" userId="05526b0281fc5d2b" providerId="Windows Live" clId="Web-{784FF789-B690-49EE-8757-8A411FC583EB}" dt="2021-11-27T03:54:41.938" v="113"/>
          <ac:spMkLst>
            <pc:docMk/>
            <pc:sldMk cId="2209356618" sldId="260"/>
            <ac:spMk id="6" creationId="{068C0432-0E90-4CC1-8CD3-D44A90DF07EF}"/>
          </ac:spMkLst>
        </pc:spChg>
        <pc:spChg chg="add del">
          <ac:chgData name="Кар Анастасия" userId="05526b0281fc5d2b" providerId="Windows Live" clId="Web-{784FF789-B690-49EE-8757-8A411FC583EB}" dt="2021-11-27T03:54:41.922" v="112"/>
          <ac:spMkLst>
            <pc:docMk/>
            <pc:sldMk cId="2209356618" sldId="260"/>
            <ac:spMk id="8" creationId="{D04FE25D-F460-4708-8049-36EACAA848A6}"/>
          </ac:spMkLst>
        </pc:spChg>
        <pc:spChg chg="add del">
          <ac:chgData name="Кар Анастасия" userId="05526b0281fc5d2b" providerId="Windows Live" clId="Web-{784FF789-B690-49EE-8757-8A411FC583EB}" dt="2021-11-27T03:54:41.922" v="112"/>
          <ac:spMkLst>
            <pc:docMk/>
            <pc:sldMk cId="2209356618" sldId="260"/>
            <ac:spMk id="10" creationId="{CBA98D1C-C469-4D36-8528-231FF6EEFAA2}"/>
          </ac:spMkLst>
        </pc:spChg>
      </pc:sldChg>
      <pc:sldChg chg="addSp modSp new mod setBg">
        <pc:chgData name="Кар Анастасия" userId="05526b0281fc5d2b" providerId="Windows Live" clId="Web-{784FF789-B690-49EE-8757-8A411FC583EB}" dt="2021-11-27T04:08:33.326" v="415" actId="20577"/>
        <pc:sldMkLst>
          <pc:docMk/>
          <pc:sldMk cId="448891168" sldId="261"/>
        </pc:sldMkLst>
        <pc:spChg chg="mod">
          <ac:chgData name="Кар Анастасия" userId="05526b0281fc5d2b" providerId="Windows Live" clId="Web-{784FF789-B690-49EE-8757-8A411FC583EB}" dt="2021-11-27T04:02:23.505" v="297" actId="20577"/>
          <ac:spMkLst>
            <pc:docMk/>
            <pc:sldMk cId="448891168" sldId="261"/>
            <ac:spMk id="2" creationId="{0F1C3C68-F8C8-475B-97FC-B4D2BEF9C184}"/>
          </ac:spMkLst>
        </pc:spChg>
        <pc:spChg chg="mod">
          <ac:chgData name="Кар Анастасия" userId="05526b0281fc5d2b" providerId="Windows Live" clId="Web-{784FF789-B690-49EE-8757-8A411FC583EB}" dt="2021-11-27T04:08:33.326" v="415" actId="20577"/>
          <ac:spMkLst>
            <pc:docMk/>
            <pc:sldMk cId="448891168" sldId="261"/>
            <ac:spMk id="3" creationId="{D5543EDD-7D4B-46BA-932A-54891F1E4854}"/>
          </ac:spMkLst>
        </pc:spChg>
        <pc:spChg chg="add">
          <ac:chgData name="Кар Анастасия" userId="05526b0281fc5d2b" providerId="Windows Live" clId="Web-{784FF789-B690-49EE-8757-8A411FC583EB}" dt="2021-11-27T04:01:37.910" v="274"/>
          <ac:spMkLst>
            <pc:docMk/>
            <pc:sldMk cId="448891168" sldId="261"/>
            <ac:spMk id="8" creationId="{AC17DE74-01C9-4859-B65A-85CF999E8580}"/>
          </ac:spMkLst>
        </pc:spChg>
        <pc:spChg chg="add">
          <ac:chgData name="Кар Анастасия" userId="05526b0281fc5d2b" providerId="Windows Live" clId="Web-{784FF789-B690-49EE-8757-8A411FC583EB}" dt="2021-11-27T04:01:37.910" v="274"/>
          <ac:spMkLst>
            <pc:docMk/>
            <pc:sldMk cId="448891168" sldId="261"/>
            <ac:spMk id="10" creationId="{068C0432-0E90-4CC1-8CD3-D44A90DF07EF}"/>
          </ac:spMkLst>
        </pc:spChg>
      </pc:sldChg>
      <pc:sldChg chg="addSp modSp new mod setBg">
        <pc:chgData name="Кар Анастасия" userId="05526b0281fc5d2b" providerId="Windows Live" clId="Web-{784FF789-B690-49EE-8757-8A411FC583EB}" dt="2021-11-27T04:19:01.483" v="640" actId="20577"/>
        <pc:sldMkLst>
          <pc:docMk/>
          <pc:sldMk cId="1796503231" sldId="262"/>
        </pc:sldMkLst>
        <pc:spChg chg="mod">
          <ac:chgData name="Кар Анастасия" userId="05526b0281fc5d2b" providerId="Windows Live" clId="Web-{784FF789-B690-49EE-8757-8A411FC583EB}" dt="2021-11-27T04:12:53.098" v="458" actId="20577"/>
          <ac:spMkLst>
            <pc:docMk/>
            <pc:sldMk cId="1796503231" sldId="262"/>
            <ac:spMk id="2" creationId="{DEB5A121-AB6F-439E-BC66-C883455F13E7}"/>
          </ac:spMkLst>
        </pc:spChg>
        <pc:spChg chg="mod">
          <ac:chgData name="Кар Анастасия" userId="05526b0281fc5d2b" providerId="Windows Live" clId="Web-{784FF789-B690-49EE-8757-8A411FC583EB}" dt="2021-11-27T04:19:01.483" v="640" actId="20577"/>
          <ac:spMkLst>
            <pc:docMk/>
            <pc:sldMk cId="1796503231" sldId="262"/>
            <ac:spMk id="3" creationId="{DB3A6E30-EC0C-43A9-A1BD-1D360BF992EA}"/>
          </ac:spMkLst>
        </pc:spChg>
        <pc:spChg chg="add">
          <ac:chgData name="Кар Анастасия" userId="05526b0281fc5d2b" providerId="Windows Live" clId="Web-{784FF789-B690-49EE-8757-8A411FC583EB}" dt="2021-11-27T04:08:42.357" v="417"/>
          <ac:spMkLst>
            <pc:docMk/>
            <pc:sldMk cId="1796503231" sldId="262"/>
            <ac:spMk id="8" creationId="{AC17DE74-01C9-4859-B65A-85CF999E8580}"/>
          </ac:spMkLst>
        </pc:spChg>
        <pc:spChg chg="add">
          <ac:chgData name="Кар Анастасия" userId="05526b0281fc5d2b" providerId="Windows Live" clId="Web-{784FF789-B690-49EE-8757-8A411FC583EB}" dt="2021-11-27T04:08:42.357" v="417"/>
          <ac:spMkLst>
            <pc:docMk/>
            <pc:sldMk cId="1796503231" sldId="262"/>
            <ac:spMk id="10" creationId="{068C0432-0E90-4CC1-8CD3-D44A90DF07EF}"/>
          </ac:spMkLst>
        </pc:spChg>
      </pc:sldChg>
      <pc:sldChg chg="addSp modSp new mod setBg">
        <pc:chgData name="Кар Анастасия" userId="05526b0281fc5d2b" providerId="Windows Live" clId="Web-{784FF789-B690-49EE-8757-8A411FC583EB}" dt="2021-11-27T04:26:00.415" v="779" actId="20577"/>
        <pc:sldMkLst>
          <pc:docMk/>
          <pc:sldMk cId="2867333498" sldId="263"/>
        </pc:sldMkLst>
        <pc:spChg chg="mod">
          <ac:chgData name="Кар Анастасия" userId="05526b0281fc5d2b" providerId="Windows Live" clId="Web-{784FF789-B690-49EE-8757-8A411FC583EB}" dt="2021-11-27T04:19:13.046" v="642"/>
          <ac:spMkLst>
            <pc:docMk/>
            <pc:sldMk cId="2867333498" sldId="263"/>
            <ac:spMk id="2" creationId="{1C888B9D-004A-401B-8C4E-4C281DF73198}"/>
          </ac:spMkLst>
        </pc:spChg>
        <pc:spChg chg="mod">
          <ac:chgData name="Кар Анастасия" userId="05526b0281fc5d2b" providerId="Windows Live" clId="Web-{784FF789-B690-49EE-8757-8A411FC583EB}" dt="2021-11-27T04:26:00.415" v="779" actId="20577"/>
          <ac:spMkLst>
            <pc:docMk/>
            <pc:sldMk cId="2867333498" sldId="263"/>
            <ac:spMk id="3" creationId="{B458C0B3-DA1B-4B6A-89BA-75B67C29F564}"/>
          </ac:spMkLst>
        </pc:spChg>
        <pc:spChg chg="add">
          <ac:chgData name="Кар Анастасия" userId="05526b0281fc5d2b" providerId="Windows Live" clId="Web-{784FF789-B690-49EE-8757-8A411FC583EB}" dt="2021-11-27T04:19:13.046" v="642"/>
          <ac:spMkLst>
            <pc:docMk/>
            <pc:sldMk cId="2867333498" sldId="263"/>
            <ac:spMk id="8" creationId="{AC17DE74-01C9-4859-B65A-85CF999E8580}"/>
          </ac:spMkLst>
        </pc:spChg>
        <pc:spChg chg="add">
          <ac:chgData name="Кар Анастасия" userId="05526b0281fc5d2b" providerId="Windows Live" clId="Web-{784FF789-B690-49EE-8757-8A411FC583EB}" dt="2021-11-27T04:19:13.046" v="642"/>
          <ac:spMkLst>
            <pc:docMk/>
            <pc:sldMk cId="2867333498" sldId="263"/>
            <ac:spMk id="10" creationId="{068C0432-0E90-4CC1-8CD3-D44A90DF07EF}"/>
          </ac:spMkLst>
        </pc:spChg>
      </pc:sldChg>
      <pc:sldChg chg="addSp modSp new mod setBg">
        <pc:chgData name="Кар Анастасия" userId="05526b0281fc5d2b" providerId="Windows Live" clId="Web-{784FF789-B690-49EE-8757-8A411FC583EB}" dt="2021-11-27T04:33:08.425" v="1040" actId="20577"/>
        <pc:sldMkLst>
          <pc:docMk/>
          <pc:sldMk cId="1204470856" sldId="264"/>
        </pc:sldMkLst>
        <pc:spChg chg="mod">
          <ac:chgData name="Кар Анастасия" userId="05526b0281fc5d2b" providerId="Windows Live" clId="Web-{784FF789-B690-49EE-8757-8A411FC583EB}" dt="2021-11-27T04:27:57.793" v="883" actId="1076"/>
          <ac:spMkLst>
            <pc:docMk/>
            <pc:sldMk cId="1204470856" sldId="264"/>
            <ac:spMk id="2" creationId="{7A445B10-3909-4FF3-B8AA-5ACD2879DC3E}"/>
          </ac:spMkLst>
        </pc:spChg>
        <pc:spChg chg="mod">
          <ac:chgData name="Кар Анастасия" userId="05526b0281fc5d2b" providerId="Windows Live" clId="Web-{784FF789-B690-49EE-8757-8A411FC583EB}" dt="2021-11-27T04:33:08.425" v="1040" actId="20577"/>
          <ac:spMkLst>
            <pc:docMk/>
            <pc:sldMk cId="1204470856" sldId="264"/>
            <ac:spMk id="3" creationId="{DFDD5C7B-7195-4D06-BE98-AD8FBA3FFFFA}"/>
          </ac:spMkLst>
        </pc:spChg>
        <pc:spChg chg="add">
          <ac:chgData name="Кар Анастасия" userId="05526b0281fc5d2b" providerId="Windows Live" clId="Web-{784FF789-B690-49EE-8757-8A411FC583EB}" dt="2021-11-27T04:26:08.696" v="781"/>
          <ac:spMkLst>
            <pc:docMk/>
            <pc:sldMk cId="1204470856" sldId="264"/>
            <ac:spMk id="8" creationId="{AC17DE74-01C9-4859-B65A-85CF999E8580}"/>
          </ac:spMkLst>
        </pc:spChg>
        <pc:spChg chg="add">
          <ac:chgData name="Кар Анастасия" userId="05526b0281fc5d2b" providerId="Windows Live" clId="Web-{784FF789-B690-49EE-8757-8A411FC583EB}" dt="2021-11-27T04:26:08.696" v="781"/>
          <ac:spMkLst>
            <pc:docMk/>
            <pc:sldMk cId="1204470856" sldId="264"/>
            <ac:spMk id="10" creationId="{068C0432-0E90-4CC1-8CD3-D44A90DF07EF}"/>
          </ac:spMkLst>
        </pc:spChg>
      </pc:sldChg>
      <pc:sldChg chg="addSp modSp new mod setBg">
        <pc:chgData name="Кар Анастасия" userId="05526b0281fc5d2b" providerId="Windows Live" clId="Web-{784FF789-B690-49EE-8757-8A411FC583EB}" dt="2021-11-27T04:40:00.407" v="1091" actId="20577"/>
        <pc:sldMkLst>
          <pc:docMk/>
          <pc:sldMk cId="2953036288" sldId="265"/>
        </pc:sldMkLst>
        <pc:spChg chg="mod">
          <ac:chgData name="Кар Анастасия" userId="05526b0281fc5d2b" providerId="Windows Live" clId="Web-{784FF789-B690-49EE-8757-8A411FC583EB}" dt="2021-11-27T04:34:55.428" v="1049" actId="20577"/>
          <ac:spMkLst>
            <pc:docMk/>
            <pc:sldMk cId="2953036288" sldId="265"/>
            <ac:spMk id="2" creationId="{95716B89-DF38-4F17-B27D-E761F1DC01AD}"/>
          </ac:spMkLst>
        </pc:spChg>
        <pc:spChg chg="mod">
          <ac:chgData name="Кар Анастасия" userId="05526b0281fc5d2b" providerId="Windows Live" clId="Web-{784FF789-B690-49EE-8757-8A411FC583EB}" dt="2021-11-27T04:40:00.407" v="1091" actId="20577"/>
          <ac:spMkLst>
            <pc:docMk/>
            <pc:sldMk cId="2953036288" sldId="265"/>
            <ac:spMk id="3" creationId="{18EBD741-D28A-494E-A9EC-347CDAFB5711}"/>
          </ac:spMkLst>
        </pc:spChg>
        <pc:spChg chg="add">
          <ac:chgData name="Кар Анастасия" userId="05526b0281fc5d2b" providerId="Windows Live" clId="Web-{784FF789-B690-49EE-8757-8A411FC583EB}" dt="2021-11-27T04:34:37.552" v="1042"/>
          <ac:spMkLst>
            <pc:docMk/>
            <pc:sldMk cId="2953036288" sldId="265"/>
            <ac:spMk id="8" creationId="{AC17DE74-01C9-4859-B65A-85CF999E8580}"/>
          </ac:spMkLst>
        </pc:spChg>
        <pc:spChg chg="add">
          <ac:chgData name="Кар Анастасия" userId="05526b0281fc5d2b" providerId="Windows Live" clId="Web-{784FF789-B690-49EE-8757-8A411FC583EB}" dt="2021-11-27T04:34:37.552" v="1042"/>
          <ac:spMkLst>
            <pc:docMk/>
            <pc:sldMk cId="2953036288" sldId="265"/>
            <ac:spMk id="10" creationId="{068C0432-0E90-4CC1-8CD3-D44A90DF07EF}"/>
          </ac:spMkLst>
        </pc:spChg>
      </pc:sldChg>
      <pc:sldChg chg="addSp modSp new mod setBg">
        <pc:chgData name="Кар Анастасия" userId="05526b0281fc5d2b" providerId="Windows Live" clId="Web-{784FF789-B690-49EE-8757-8A411FC583EB}" dt="2021-11-27T04:41:02.018" v="1099" actId="20577"/>
        <pc:sldMkLst>
          <pc:docMk/>
          <pc:sldMk cId="2514630275" sldId="266"/>
        </pc:sldMkLst>
        <pc:spChg chg="mod">
          <ac:chgData name="Кар Анастасия" userId="05526b0281fc5d2b" providerId="Windows Live" clId="Web-{784FF789-B690-49EE-8757-8A411FC583EB}" dt="2021-11-27T04:40:08.282" v="1093"/>
          <ac:spMkLst>
            <pc:docMk/>
            <pc:sldMk cId="2514630275" sldId="266"/>
            <ac:spMk id="2" creationId="{3CE99896-55B8-4AA7-839F-5A2754D872A5}"/>
          </ac:spMkLst>
        </pc:spChg>
        <pc:spChg chg="mod">
          <ac:chgData name="Кар Анастасия" userId="05526b0281fc5d2b" providerId="Windows Live" clId="Web-{784FF789-B690-49EE-8757-8A411FC583EB}" dt="2021-11-27T04:41:02.018" v="1099" actId="20577"/>
          <ac:spMkLst>
            <pc:docMk/>
            <pc:sldMk cId="2514630275" sldId="266"/>
            <ac:spMk id="3" creationId="{B238C9F2-34FB-4328-B4C0-7B2DA9F75A27}"/>
          </ac:spMkLst>
        </pc:spChg>
        <pc:spChg chg="add">
          <ac:chgData name="Кар Анастасия" userId="05526b0281fc5d2b" providerId="Windows Live" clId="Web-{784FF789-B690-49EE-8757-8A411FC583EB}" dt="2021-11-27T04:40:08.282" v="1093"/>
          <ac:spMkLst>
            <pc:docMk/>
            <pc:sldMk cId="2514630275" sldId="266"/>
            <ac:spMk id="8" creationId="{AC17DE74-01C9-4859-B65A-85CF999E8580}"/>
          </ac:spMkLst>
        </pc:spChg>
        <pc:spChg chg="add">
          <ac:chgData name="Кар Анастасия" userId="05526b0281fc5d2b" providerId="Windows Live" clId="Web-{784FF789-B690-49EE-8757-8A411FC583EB}" dt="2021-11-27T04:40:08.282" v="1093"/>
          <ac:spMkLst>
            <pc:docMk/>
            <pc:sldMk cId="2514630275" sldId="266"/>
            <ac:spMk id="10" creationId="{068C0432-0E90-4CC1-8CD3-D44A90DF07EF}"/>
          </ac:spMkLst>
        </pc:spChg>
      </pc:sldChg>
      <pc:sldChg chg="addSp delSp modSp new mod setBg">
        <pc:chgData name="Кар Анастасия" userId="05526b0281fc5d2b" providerId="Windows Live" clId="Web-{784FF789-B690-49EE-8757-8A411FC583EB}" dt="2021-11-27T04:49:27.724" v="1110" actId="14100"/>
        <pc:sldMkLst>
          <pc:docMk/>
          <pc:sldMk cId="4246359965" sldId="267"/>
        </pc:sldMkLst>
        <pc:spChg chg="mod">
          <ac:chgData name="Кар Анастасия" userId="05526b0281fc5d2b" providerId="Windows Live" clId="Web-{784FF789-B690-49EE-8757-8A411FC583EB}" dt="2021-11-27T04:49:14.224" v="1108"/>
          <ac:spMkLst>
            <pc:docMk/>
            <pc:sldMk cId="4246359965" sldId="267"/>
            <ac:spMk id="2" creationId="{45C9AF46-42C1-4879-B230-2EAD2E83CF8F}"/>
          </ac:spMkLst>
        </pc:spChg>
        <pc:spChg chg="del mod">
          <ac:chgData name="Кар Анастасия" userId="05526b0281fc5d2b" providerId="Windows Live" clId="Web-{784FF789-B690-49EE-8757-8A411FC583EB}" dt="2021-11-27T04:48:09.113" v="1102"/>
          <ac:spMkLst>
            <pc:docMk/>
            <pc:sldMk cId="4246359965" sldId="267"/>
            <ac:spMk id="3" creationId="{CD6A06F9-284C-43E2-99CB-48FAB03E4D13}"/>
          </ac:spMkLst>
        </pc:spChg>
        <pc:spChg chg="add del">
          <ac:chgData name="Кар Анастасия" userId="05526b0281fc5d2b" providerId="Windows Live" clId="Web-{784FF789-B690-49EE-8757-8A411FC583EB}" dt="2021-11-27T04:49:14.224" v="1108"/>
          <ac:spMkLst>
            <pc:docMk/>
            <pc:sldMk cId="4246359965" sldId="267"/>
            <ac:spMk id="8" creationId="{AC17DE74-01C9-4859-B65A-85CF999E8580}"/>
          </ac:spMkLst>
        </pc:spChg>
        <pc:spChg chg="add del">
          <ac:chgData name="Кар Анастасия" userId="05526b0281fc5d2b" providerId="Windows Live" clId="Web-{784FF789-B690-49EE-8757-8A411FC583EB}" dt="2021-11-27T04:49:14.224" v="1108"/>
          <ac:spMkLst>
            <pc:docMk/>
            <pc:sldMk cId="4246359965" sldId="267"/>
            <ac:spMk id="10" creationId="{068C0432-0E90-4CC1-8CD3-D44A90DF07EF}"/>
          </ac:spMkLst>
        </pc:spChg>
        <pc:spChg chg="add">
          <ac:chgData name="Кар Анастасия" userId="05526b0281fc5d2b" providerId="Windows Live" clId="Web-{784FF789-B690-49EE-8757-8A411FC583EB}" dt="2021-11-27T04:49:14.224" v="1108"/>
          <ac:spMkLst>
            <pc:docMk/>
            <pc:sldMk cId="4246359965" sldId="267"/>
            <ac:spMk id="15" creationId="{DA381740-063A-41A4-836D-85D14980EEF0}"/>
          </ac:spMkLst>
        </pc:spChg>
        <pc:spChg chg="add">
          <ac:chgData name="Кар Анастасия" userId="05526b0281fc5d2b" providerId="Windows Live" clId="Web-{784FF789-B690-49EE-8757-8A411FC583EB}" dt="2021-11-27T04:49:14.224" v="1108"/>
          <ac:spMkLst>
            <pc:docMk/>
            <pc:sldMk cId="4246359965" sldId="267"/>
            <ac:spMk id="17" creationId="{BCED4D40-4B67-4331-AC48-79B82B4A47D8}"/>
          </ac:spMkLst>
        </pc:spChg>
        <pc:picChg chg="add mod ord">
          <ac:chgData name="Кар Анастасия" userId="05526b0281fc5d2b" providerId="Windows Live" clId="Web-{784FF789-B690-49EE-8757-8A411FC583EB}" dt="2021-11-27T04:49:27.724" v="1110" actId="14100"/>
          <ac:picMkLst>
            <pc:docMk/>
            <pc:sldMk cId="4246359965" sldId="267"/>
            <ac:picMk id="4" creationId="{B9D1ACFB-29FF-4FCA-BB65-66AD8F233958}"/>
          </ac:picMkLst>
        </pc:picChg>
      </pc:sldChg>
      <pc:sldChg chg="addSp delSp modSp new mod setBg">
        <pc:chgData name="Кар Анастасия" userId="05526b0281fc5d2b" providerId="Windows Live" clId="Web-{784FF789-B690-49EE-8757-8A411FC583EB}" dt="2021-11-27T05:08:05.923" v="1131" actId="20577"/>
        <pc:sldMkLst>
          <pc:docMk/>
          <pc:sldMk cId="97008419" sldId="268"/>
        </pc:sldMkLst>
        <pc:spChg chg="del mod">
          <ac:chgData name="Кар Анастасия" userId="05526b0281fc5d2b" providerId="Windows Live" clId="Web-{784FF789-B690-49EE-8757-8A411FC583EB}" dt="2021-11-27T04:56:55.907" v="1115"/>
          <ac:spMkLst>
            <pc:docMk/>
            <pc:sldMk cId="97008419" sldId="268"/>
            <ac:spMk id="2" creationId="{080237F0-2428-4BB6-B7E0-3C9321202DA5}"/>
          </ac:spMkLst>
        </pc:spChg>
        <pc:spChg chg="del mod">
          <ac:chgData name="Кар Анастасия" userId="05526b0281fc5d2b" providerId="Windows Live" clId="Web-{784FF789-B690-49EE-8757-8A411FC583EB}" dt="2021-11-27T04:56:42.188" v="1112"/>
          <ac:spMkLst>
            <pc:docMk/>
            <pc:sldMk cId="97008419" sldId="268"/>
            <ac:spMk id="3" creationId="{5B9FFCA2-DD47-4DDC-8AC1-E157A50844B0}"/>
          </ac:spMkLst>
        </pc:spChg>
        <pc:spChg chg="add mod">
          <ac:chgData name="Кар Анастасия" userId="05526b0281fc5d2b" providerId="Windows Live" clId="Web-{784FF789-B690-49EE-8757-8A411FC583EB}" dt="2021-11-27T05:08:05.923" v="1131" actId="20577"/>
          <ac:spMkLst>
            <pc:docMk/>
            <pc:sldMk cId="97008419" sldId="268"/>
            <ac:spMk id="6" creationId="{E44D9D94-7C12-4212-B71A-D087CC296F0A}"/>
          </ac:spMkLst>
        </pc:spChg>
        <pc:spChg chg="add del">
          <ac:chgData name="Кар Анастасия" userId="05526b0281fc5d2b" providerId="Windows Live" clId="Web-{784FF789-B690-49EE-8757-8A411FC583EB}" dt="2021-11-27T04:56:59.860" v="1116"/>
          <ac:spMkLst>
            <pc:docMk/>
            <pc:sldMk cId="97008419" sldId="268"/>
            <ac:spMk id="8" creationId="{AC17DE74-01C9-4859-B65A-85CF999E8580}"/>
          </ac:spMkLst>
        </pc:spChg>
        <pc:spChg chg="add del">
          <ac:chgData name="Кар Анастасия" userId="05526b0281fc5d2b" providerId="Windows Live" clId="Web-{784FF789-B690-49EE-8757-8A411FC583EB}" dt="2021-11-27T04:56:59.860" v="1116"/>
          <ac:spMkLst>
            <pc:docMk/>
            <pc:sldMk cId="97008419" sldId="268"/>
            <ac:spMk id="10" creationId="{068C0432-0E90-4CC1-8CD3-D44A90DF07EF}"/>
          </ac:spMkLst>
        </pc:spChg>
        <pc:spChg chg="add">
          <ac:chgData name="Кар Анастасия" userId="05526b0281fc5d2b" providerId="Windows Live" clId="Web-{784FF789-B690-49EE-8757-8A411FC583EB}" dt="2021-11-27T04:56:59.860" v="1116"/>
          <ac:spMkLst>
            <pc:docMk/>
            <pc:sldMk cId="97008419" sldId="268"/>
            <ac:spMk id="15" creationId="{2D2B266D-3625-4584-A5C3-7D3F672CFF30}"/>
          </ac:spMkLst>
        </pc:spChg>
        <pc:picChg chg="add del mod ord">
          <ac:chgData name="Кар Анастасия" userId="05526b0281fc5d2b" providerId="Windows Live" clId="Web-{784FF789-B690-49EE-8757-8A411FC583EB}" dt="2021-11-27T04:57:13.563" v="1118"/>
          <ac:picMkLst>
            <pc:docMk/>
            <pc:sldMk cId="97008419" sldId="268"/>
            <ac:picMk id="4" creationId="{E6A37149-F230-45E3-B0D5-4D9258A678A2}"/>
          </ac:picMkLst>
        </pc:picChg>
      </pc:sldChg>
      <pc:sldChg chg="addSp modSp new mod setBg">
        <pc:chgData name="Кар Анастасия" userId="05526b0281fc5d2b" providerId="Windows Live" clId="Web-{784FF789-B690-49EE-8757-8A411FC583EB}" dt="2021-11-27T05:16:30.560" v="1152" actId="20577"/>
        <pc:sldMkLst>
          <pc:docMk/>
          <pc:sldMk cId="3022776900" sldId="269"/>
        </pc:sldMkLst>
        <pc:spChg chg="mod">
          <ac:chgData name="Кар Анастасия" userId="05526b0281fc5d2b" providerId="Windows Live" clId="Web-{784FF789-B690-49EE-8757-8A411FC583EB}" dt="2021-11-27T05:16:30.560" v="1152" actId="20577"/>
          <ac:spMkLst>
            <pc:docMk/>
            <pc:sldMk cId="3022776900" sldId="269"/>
            <ac:spMk id="2" creationId="{222E0FA3-81AE-481A-9127-4489DA1D4E09}"/>
          </ac:spMkLst>
        </pc:spChg>
        <pc:spChg chg="mod">
          <ac:chgData name="Кар Анастасия" userId="05526b0281fc5d2b" providerId="Windows Live" clId="Web-{784FF789-B690-49EE-8757-8A411FC583EB}" dt="2021-11-27T05:08:20.939" v="1133"/>
          <ac:spMkLst>
            <pc:docMk/>
            <pc:sldMk cId="3022776900" sldId="269"/>
            <ac:spMk id="3" creationId="{C659A016-41ED-4E78-8C9E-F0976A013825}"/>
          </ac:spMkLst>
        </pc:spChg>
        <pc:spChg chg="add">
          <ac:chgData name="Кар Анастасия" userId="05526b0281fc5d2b" providerId="Windows Live" clId="Web-{784FF789-B690-49EE-8757-8A411FC583EB}" dt="2021-11-27T05:08:20.939" v="1133"/>
          <ac:spMkLst>
            <pc:docMk/>
            <pc:sldMk cId="3022776900" sldId="269"/>
            <ac:spMk id="8" creationId="{777A147A-9ED8-46B4-8660-1B3C2AA880B5}"/>
          </ac:spMkLst>
        </pc:spChg>
        <pc:spChg chg="add">
          <ac:chgData name="Кар Анастасия" userId="05526b0281fc5d2b" providerId="Windows Live" clId="Web-{784FF789-B690-49EE-8757-8A411FC583EB}" dt="2021-11-27T05:08:20.939" v="1133"/>
          <ac:spMkLst>
            <pc:docMk/>
            <pc:sldMk cId="3022776900" sldId="269"/>
            <ac:spMk id="10" creationId="{5D6C15A0-C087-4593-8414-2B4EC1CDC3DE}"/>
          </ac:spMkLst>
        </pc:spChg>
      </pc:sldChg>
    </pc:docChg>
  </pc:docChgLst>
  <pc:docChgLst>
    <pc:chgData clId="Web-{EFB13A38-D331-4B32-80A1-D48596344038}"/>
    <pc:docChg chg="modSld">
      <pc:chgData name="" userId="" providerId="" clId="Web-{EFB13A38-D331-4B32-80A1-D48596344038}" dt="2021-11-27T07:04:57.835" v="0" actId="20577"/>
      <pc:docMkLst>
        <pc:docMk/>
      </pc:docMkLst>
      <pc:sldChg chg="modSp">
        <pc:chgData name="" userId="" providerId="" clId="Web-{EFB13A38-D331-4B32-80A1-D48596344038}" dt="2021-11-27T07:04:57.835" v="0" actId="20577"/>
        <pc:sldMkLst>
          <pc:docMk/>
          <pc:sldMk cId="1351651579" sldId="256"/>
        </pc:sldMkLst>
        <pc:spChg chg="mod">
          <ac:chgData name="" userId="" providerId="" clId="Web-{EFB13A38-D331-4B32-80A1-D48596344038}" dt="2021-11-27T07:04:57.835" v="0" actId="20577"/>
          <ac:spMkLst>
            <pc:docMk/>
            <pc:sldMk cId="1351651579"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11/26/2021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3683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9061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015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41094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003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7790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1499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9761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39817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050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11/26/2021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221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11/26/2021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40710300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8" r:id="rId6"/>
    <p:sldLayoutId id="2147483764" r:id="rId7"/>
    <p:sldLayoutId id="2147483765" r:id="rId8"/>
    <p:sldLayoutId id="2147483766" r:id="rId9"/>
    <p:sldLayoutId id="2147483767" r:id="rId10"/>
    <p:sldLayoutId id="2147483769"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Вид на горы под облачным небом">
            <a:extLst>
              <a:ext uri="{FF2B5EF4-FFF2-40B4-BE49-F238E27FC236}">
                <a16:creationId xmlns:a16="http://schemas.microsoft.com/office/drawing/2014/main" id="{33E0C0F0-082C-48BB-8CE9-DC86EB56752D}"/>
              </a:ext>
            </a:extLst>
          </p:cNvPr>
          <p:cNvPicPr>
            <a:picLocks noChangeAspect="1"/>
          </p:cNvPicPr>
          <p:nvPr/>
        </p:nvPicPr>
        <p:blipFill rotWithShape="1">
          <a:blip r:embed="rId2">
            <a:alphaModFix amt="50000"/>
          </a:blip>
          <a:srcRect r="25"/>
          <a:stretch/>
        </p:blipFill>
        <p:spPr>
          <a:xfrm>
            <a:off x="20" y="1571"/>
            <a:ext cx="12191980" cy="6856429"/>
          </a:xfrm>
          <a:prstGeom prst="rect">
            <a:avLst/>
          </a:prstGeom>
        </p:spPr>
      </p:pic>
      <p:sp>
        <p:nvSpPr>
          <p:cNvPr id="2" name="Заголовок 1"/>
          <p:cNvSpPr>
            <a:spLocks noGrp="1"/>
          </p:cNvSpPr>
          <p:nvPr>
            <p:ph type="ctrTitle"/>
          </p:nvPr>
        </p:nvSpPr>
        <p:spPr>
          <a:xfrm>
            <a:off x="1524000" y="1122363"/>
            <a:ext cx="9144000" cy="3063240"/>
          </a:xfrm>
        </p:spPr>
        <p:txBody>
          <a:bodyPr>
            <a:normAutofit/>
          </a:bodyPr>
          <a:lstStyle/>
          <a:p>
            <a:pPr algn="ctr">
              <a:lnSpc>
                <a:spcPct val="90000"/>
              </a:lnSpc>
            </a:pPr>
            <a:r>
              <a:rPr lang="ru-RU" sz="4300" dirty="0">
                <a:latin typeface="Times New Roman"/>
                <a:cs typeface="Times New Roman"/>
              </a:rPr>
              <a:t>Отбор проб. Классификация проб. Подготовка проб. Система опробования.</a:t>
            </a:r>
          </a:p>
        </p:txBody>
      </p:sp>
      <p:sp>
        <p:nvSpPr>
          <p:cNvPr id="3" name="Подзаголовок 2"/>
          <p:cNvSpPr>
            <a:spLocks noGrp="1"/>
          </p:cNvSpPr>
          <p:nvPr>
            <p:ph type="subTitle" idx="1"/>
          </p:nvPr>
        </p:nvSpPr>
        <p:spPr>
          <a:xfrm>
            <a:off x="1527048" y="4599432"/>
            <a:ext cx="9144000" cy="1536192"/>
          </a:xfrm>
        </p:spPr>
        <p:txBody>
          <a:bodyPr>
            <a:normAutofit/>
          </a:bodyPr>
          <a:lstStyle/>
          <a:p>
            <a:pPr algn="ctr"/>
            <a:endParaRPr lang="ru-RU" sz="3200"/>
          </a:p>
        </p:txBody>
      </p:sp>
      <p:sp>
        <p:nvSpPr>
          <p:cNvPr id="20"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165157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95716B89-DF38-4F17-B27D-E761F1DC01AD}"/>
              </a:ext>
            </a:extLst>
          </p:cNvPr>
          <p:cNvSpPr>
            <a:spLocks noGrp="1"/>
          </p:cNvSpPr>
          <p:nvPr>
            <p:ph type="title"/>
          </p:nvPr>
        </p:nvSpPr>
        <p:spPr>
          <a:xfrm>
            <a:off x="838200" y="401221"/>
            <a:ext cx="10515600" cy="1348065"/>
          </a:xfrm>
        </p:spPr>
        <p:txBody>
          <a:bodyPr>
            <a:normAutofit/>
          </a:bodyPr>
          <a:lstStyle/>
          <a:p>
            <a:r>
              <a:rPr lang="ru-RU" sz="6800" dirty="0">
                <a:solidFill>
                  <a:schemeClr val="bg1"/>
                </a:solidFill>
                <a:latin typeface="Times New Roman"/>
                <a:cs typeface="Times New Roman"/>
              </a:rPr>
              <a:t>Подготовка проб</a:t>
            </a:r>
            <a:endParaRPr lang="ru-RU" sz="6800" dirty="0">
              <a:solidFill>
                <a:schemeClr val="bg1"/>
              </a:solidFill>
            </a:endParaRPr>
          </a:p>
        </p:txBody>
      </p:sp>
      <p:sp>
        <p:nvSpPr>
          <p:cNvPr id="3" name="Объект 2">
            <a:extLst>
              <a:ext uri="{FF2B5EF4-FFF2-40B4-BE49-F238E27FC236}">
                <a16:creationId xmlns:a16="http://schemas.microsoft.com/office/drawing/2014/main" id="{18EBD741-D28A-494E-A9EC-347CDAFB5711}"/>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dirty="0">
                <a:latin typeface="Times New Roman"/>
                <a:ea typeface="+mn-lt"/>
                <a:cs typeface="+mn-lt"/>
              </a:rPr>
              <a:t>Отобранные пробы в зависимости от их назначения проходят предварительную подготовку и разделку по схеме, включающей несколько стадий обработки, состоящей из следующих операций: дробление, перемешивание и сокращение с доведением массы пробы до минимально необходимой.</a:t>
            </a:r>
            <a:endParaRPr lang="ru-RU" dirty="0">
              <a:latin typeface="Times New Roman"/>
            </a:endParaRPr>
          </a:p>
        </p:txBody>
      </p:sp>
    </p:spTree>
    <p:extLst>
      <p:ext uri="{BB962C8B-B14F-4D97-AF65-F5344CB8AC3E}">
        <p14:creationId xmlns:p14="http://schemas.microsoft.com/office/powerpoint/2010/main" val="2953036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3CE99896-55B8-4AA7-839F-5A2754D872A5}"/>
              </a:ext>
            </a:extLst>
          </p:cNvPr>
          <p:cNvSpPr>
            <a:spLocks noGrp="1"/>
          </p:cNvSpPr>
          <p:nvPr>
            <p:ph type="title"/>
          </p:nvPr>
        </p:nvSpPr>
        <p:spPr>
          <a:xfrm>
            <a:off x="838200" y="401221"/>
            <a:ext cx="10515600" cy="1348065"/>
          </a:xfrm>
        </p:spPr>
        <p:txBody>
          <a:bodyPr>
            <a:normAutofit/>
          </a:bodyPr>
          <a:lstStyle/>
          <a:p>
            <a:endParaRPr lang="ru-RU" sz="6800">
              <a:solidFill>
                <a:schemeClr val="bg1"/>
              </a:solidFill>
            </a:endParaRPr>
          </a:p>
        </p:txBody>
      </p:sp>
      <p:sp>
        <p:nvSpPr>
          <p:cNvPr id="3" name="Объект 2">
            <a:extLst>
              <a:ext uri="{FF2B5EF4-FFF2-40B4-BE49-F238E27FC236}">
                <a16:creationId xmlns:a16="http://schemas.microsoft.com/office/drawing/2014/main" id="{B238C9F2-34FB-4328-B4C0-7B2DA9F75A27}"/>
              </a:ext>
            </a:extLst>
          </p:cNvPr>
          <p:cNvSpPr>
            <a:spLocks noGrp="1"/>
          </p:cNvSpPr>
          <p:nvPr>
            <p:ph idx="1"/>
          </p:nvPr>
        </p:nvSpPr>
        <p:spPr>
          <a:xfrm>
            <a:off x="838200" y="2586789"/>
            <a:ext cx="10515600" cy="3590174"/>
          </a:xfrm>
        </p:spPr>
        <p:txBody>
          <a:bodyPr vert="horz" lIns="91440" tIns="45720" rIns="91440" bIns="45720" rtlCol="0" anchor="t">
            <a:normAutofit fontScale="92500"/>
          </a:bodyPr>
          <a:lstStyle/>
          <a:p>
            <a:r>
              <a:rPr lang="ru-RU" dirty="0">
                <a:latin typeface="Times New Roman"/>
                <a:ea typeface="+mn-lt"/>
                <a:cs typeface="+mn-lt"/>
              </a:rPr>
              <a:t>Точность результатов опробования зависит как от правильности отбора пробы, так и от метода ее дальнейшей обработки. </a:t>
            </a:r>
            <a:endParaRPr lang="ru-RU" dirty="0">
              <a:latin typeface="Times New Roman"/>
              <a:ea typeface="+mn-lt"/>
              <a:cs typeface="Times New Roman"/>
            </a:endParaRPr>
          </a:p>
          <a:p>
            <a:r>
              <a:rPr lang="ru-RU" dirty="0">
                <a:latin typeface="Times New Roman"/>
                <a:ea typeface="+mn-lt"/>
                <a:cs typeface="+mn-lt"/>
              </a:rPr>
              <a:t>Выбор числа стадий подготовки, и соответственно I стадии, полностью зависит от размера максимального куска в объединенной пробе. Сокращение объединенной пробы на различных стадиях ее подготовки в зависимости от категории однородности руды или концентрата производят до минимальных масс, указанных в табл. 2.</a:t>
            </a:r>
            <a:endParaRPr lang="ru-RU">
              <a:latin typeface="Times New Roman"/>
              <a:cs typeface="Times New Roman"/>
            </a:endParaRPr>
          </a:p>
        </p:txBody>
      </p:sp>
    </p:spTree>
    <p:extLst>
      <p:ext uri="{BB962C8B-B14F-4D97-AF65-F5344CB8AC3E}">
        <p14:creationId xmlns:p14="http://schemas.microsoft.com/office/powerpoint/2010/main" val="2514630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ahLst/>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7" name="Rectangle 16">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5C9AF46-42C1-4879-B230-2EAD2E83CF8F}"/>
              </a:ext>
            </a:extLst>
          </p:cNvPr>
          <p:cNvSpPr>
            <a:spLocks noGrp="1"/>
          </p:cNvSpPr>
          <p:nvPr>
            <p:ph type="title"/>
          </p:nvPr>
        </p:nvSpPr>
        <p:spPr>
          <a:xfrm>
            <a:off x="638881" y="839865"/>
            <a:ext cx="10909640" cy="904970"/>
          </a:xfrm>
        </p:spPr>
        <p:txBody>
          <a:bodyPr vert="horz" lIns="91440" tIns="45720" rIns="91440" bIns="45720" rtlCol="0" anchor="ctr">
            <a:normAutofit/>
          </a:bodyPr>
          <a:lstStyle/>
          <a:p>
            <a:pPr algn="ctr"/>
            <a:endParaRPr lang="en-US" sz="6000"/>
          </a:p>
        </p:txBody>
      </p:sp>
      <p:pic>
        <p:nvPicPr>
          <p:cNvPr id="4" name="Рисунок 4" descr="Изображение выглядит как стол&#10;&#10;Автоматически созданное описание">
            <a:extLst>
              <a:ext uri="{FF2B5EF4-FFF2-40B4-BE49-F238E27FC236}">
                <a16:creationId xmlns:a16="http://schemas.microsoft.com/office/drawing/2014/main" id="{B9D1ACFB-29FF-4FCA-BB65-66AD8F233958}"/>
              </a:ext>
            </a:extLst>
          </p:cNvPr>
          <p:cNvPicPr>
            <a:picLocks noGrp="1" noChangeAspect="1"/>
          </p:cNvPicPr>
          <p:nvPr>
            <p:ph idx="1"/>
          </p:nvPr>
        </p:nvPicPr>
        <p:blipFill>
          <a:blip r:embed="rId2"/>
          <a:stretch>
            <a:fillRect/>
          </a:stretch>
        </p:blipFill>
        <p:spPr>
          <a:xfrm>
            <a:off x="1108583" y="2101510"/>
            <a:ext cx="10546879" cy="4077016"/>
          </a:xfrm>
          <a:prstGeom prst="rect">
            <a:avLst/>
          </a:prstGeom>
        </p:spPr>
      </p:pic>
    </p:spTree>
    <p:extLst>
      <p:ext uri="{BB962C8B-B14F-4D97-AF65-F5344CB8AC3E}">
        <p14:creationId xmlns:p14="http://schemas.microsoft.com/office/powerpoint/2010/main" val="4246359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Объект 5">
            <a:extLst>
              <a:ext uri="{FF2B5EF4-FFF2-40B4-BE49-F238E27FC236}">
                <a16:creationId xmlns:a16="http://schemas.microsoft.com/office/drawing/2014/main" id="{E44D9D94-7C12-4212-B71A-D087CC296F0A}"/>
              </a:ext>
            </a:extLst>
          </p:cNvPr>
          <p:cNvSpPr>
            <a:spLocks noGrp="1"/>
          </p:cNvSpPr>
          <p:nvPr>
            <p:ph idx="1"/>
          </p:nvPr>
        </p:nvSpPr>
        <p:spPr>
          <a:xfrm>
            <a:off x="838200" y="376629"/>
            <a:ext cx="11105071" cy="6351054"/>
          </a:xfrm>
        </p:spPr>
        <p:txBody>
          <a:bodyPr vert="horz" lIns="91440" tIns="45720" rIns="91440" bIns="45720" rtlCol="0" anchor="t">
            <a:normAutofit fontScale="77500" lnSpcReduction="20000"/>
          </a:bodyPr>
          <a:lstStyle/>
          <a:p>
            <a:r>
              <a:rPr lang="ru-RU" dirty="0">
                <a:latin typeface="Times New Roman"/>
                <a:ea typeface="+mn-lt"/>
                <a:cs typeface="+mn-lt"/>
              </a:rPr>
              <a:t>Минимальную массу пробы, полученной после сокращения, вычисляют по формуле </a:t>
            </a:r>
          </a:p>
          <a:p>
            <a:r>
              <a:rPr lang="ru-RU" dirty="0" err="1">
                <a:latin typeface="Times New Roman"/>
                <a:ea typeface="+mn-lt"/>
                <a:cs typeface="+mn-lt"/>
              </a:rPr>
              <a:t>mа</a:t>
            </a:r>
            <a:r>
              <a:rPr lang="ru-RU" dirty="0">
                <a:latin typeface="Times New Roman"/>
                <a:ea typeface="+mn-lt"/>
                <a:cs typeface="+mn-lt"/>
              </a:rPr>
              <a:t> = </a:t>
            </a:r>
            <a:r>
              <a:rPr lang="ru-RU" dirty="0" err="1">
                <a:latin typeface="Times New Roman"/>
                <a:ea typeface="+mn-lt"/>
                <a:cs typeface="+mn-lt"/>
              </a:rPr>
              <a:t>kd</a:t>
            </a:r>
            <a:r>
              <a:rPr lang="ru-RU" dirty="0">
                <a:latin typeface="Times New Roman"/>
                <a:ea typeface="+mn-lt"/>
                <a:cs typeface="+mn-lt"/>
              </a:rPr>
              <a:t> 2 </a:t>
            </a:r>
            <a:r>
              <a:rPr lang="ru-RU" dirty="0" err="1">
                <a:latin typeface="Times New Roman"/>
                <a:ea typeface="+mn-lt"/>
                <a:cs typeface="+mn-lt"/>
              </a:rPr>
              <a:t>max</a:t>
            </a:r>
            <a:r>
              <a:rPr lang="ru-RU" dirty="0">
                <a:latin typeface="Times New Roman"/>
                <a:ea typeface="+mn-lt"/>
                <a:cs typeface="+mn-lt"/>
              </a:rPr>
              <a:t> </a:t>
            </a:r>
          </a:p>
          <a:p>
            <a:r>
              <a:rPr lang="ru-RU" dirty="0">
                <a:latin typeface="Times New Roman"/>
                <a:ea typeface="+mn-lt"/>
                <a:cs typeface="+mn-lt"/>
              </a:rPr>
              <a:t>где k — коэффициент, зависящий от однородности руды или концентрата, выбираемый по таблице; d m a x — размер максимального куска в пробе, мм. </a:t>
            </a:r>
            <a:endParaRPr lang="ru-RU">
              <a:latin typeface="Times New Roman"/>
              <a:ea typeface="+mn-lt"/>
              <a:cs typeface="+mn-lt"/>
            </a:endParaRPr>
          </a:p>
          <a:p>
            <a:r>
              <a:rPr lang="ru-RU" dirty="0">
                <a:latin typeface="Times New Roman"/>
                <a:ea typeface="+mn-lt"/>
                <a:cs typeface="+mn-lt"/>
              </a:rPr>
              <a:t>Из объединенной пробы руды после дробления ее до крупности 12 мм, тщательного перемешивания шпателем или пятикратного пересыпания в закрытом сосуде выделяют четыре пробы массой по 2 кг каждая для определения влаги. Две пробы используют для анализа, а две другие хранят в герметически закрытых сосудах на случай повторных анализов. Для определения содержания влаги из объединенной пробы тонкозернистых материалов (концентратов) выделяют три пробы массой 0,5 кг каждая при первом сокращении. Пробы продуктов, содержащих значительное количество влаги, перед подготовкой предварительно обезвоживаются и сушатся. Сушка производится в сушильных шкафах при температуре не превышающей 100 °С во избежание потерь в результате пережога проб. Дробление материала проб крупностью 25—70 мм производится в щековых дробилках. Более крупные куски руды дробятся вручную на специальных стальных плитах размером от 750x750 до 1500X2000 мм при толщине 50—75 мм. Для дробления материала крупностью 10—30 мм предназначены валковые дробилки, для более тонкого измельчения используются дисковые и вибрационные </a:t>
            </a:r>
            <a:r>
              <a:rPr lang="ru-RU" dirty="0" err="1">
                <a:latin typeface="Times New Roman"/>
                <a:ea typeface="+mn-lt"/>
                <a:cs typeface="+mn-lt"/>
              </a:rPr>
              <a:t>истиратели</a:t>
            </a:r>
            <a:r>
              <a:rPr lang="ru-RU" dirty="0">
                <a:latin typeface="Times New Roman"/>
                <a:ea typeface="+mn-lt"/>
                <a:cs typeface="+mn-lt"/>
              </a:rPr>
              <a:t>, а также лабораторные шаровые мельницы.</a:t>
            </a:r>
            <a:r>
              <a:rPr lang="ru-RU" dirty="0">
                <a:ea typeface="+mn-lt"/>
                <a:cs typeface="+mn-lt"/>
              </a:rPr>
              <a:t> </a:t>
            </a:r>
            <a:endParaRPr lang="ru-RU"/>
          </a:p>
        </p:txBody>
      </p:sp>
    </p:spTree>
    <p:extLst>
      <p:ext uri="{BB962C8B-B14F-4D97-AF65-F5344CB8AC3E}">
        <p14:creationId xmlns:p14="http://schemas.microsoft.com/office/powerpoint/2010/main" val="97008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22E0FA3-81AE-481A-9127-4489DA1D4E09}"/>
              </a:ext>
            </a:extLst>
          </p:cNvPr>
          <p:cNvSpPr>
            <a:spLocks noGrp="1"/>
          </p:cNvSpPr>
          <p:nvPr>
            <p:ph type="title"/>
          </p:nvPr>
        </p:nvSpPr>
        <p:spPr>
          <a:xfrm>
            <a:off x="194267" y="361735"/>
            <a:ext cx="4469087" cy="6251044"/>
          </a:xfrm>
        </p:spPr>
        <p:txBody>
          <a:bodyPr vert="horz" lIns="91440" tIns="45720" rIns="91440" bIns="45720" rtlCol="0" anchor="ctr">
            <a:noAutofit/>
          </a:bodyPr>
          <a:lstStyle/>
          <a:p>
            <a:r>
              <a:rPr lang="ru-RU" sz="2000" dirty="0">
                <a:latin typeface="Times New Roman"/>
                <a:ea typeface="+mj-lt"/>
                <a:cs typeface="+mj-lt"/>
              </a:rPr>
              <a:t>Перемешивание . Перед каждой операцией сокращения пробы необходимо тщательно перемешивать, так как от этого в значительной степени зависит точность дальнейших определений. Существуют несколько способов перемешивания. Перемешивание проб массой 100 кг и более производят перелопачиванием или методом кольца и конуса, перемешивание проб меньшей массы — перелопачиванием или перекатыванием на гибкой, плотной, гладкой подстилке. </a:t>
            </a:r>
            <a:br>
              <a:rPr lang="ru-RU" sz="2000" dirty="0">
                <a:latin typeface="Times New Roman"/>
                <a:ea typeface="+mj-lt"/>
                <a:cs typeface="+mj-lt"/>
              </a:rPr>
            </a:br>
            <a:r>
              <a:rPr lang="ru-RU" sz="2000" dirty="0">
                <a:latin typeface="Times New Roman"/>
                <a:ea typeface="+mj-lt"/>
                <a:cs typeface="+mj-lt"/>
              </a:rPr>
              <a:t>Способ перелопачивания заключается в том, что двое рабочих перебрасывают пробу в другое место, становясь с двух противоположных сторон кучи и перебрасывая материал с лопаты поочередно. Эту операцию нужно повторить несколько раз. </a:t>
            </a:r>
            <a:br>
              <a:rPr lang="ru-RU" sz="1800" dirty="0">
                <a:latin typeface="Times New Roman"/>
                <a:ea typeface="+mj-lt"/>
                <a:cs typeface="+mj-lt"/>
              </a:rPr>
            </a:br>
            <a:endParaRPr lang="ru-RU" sz="1800" dirty="0">
              <a:latin typeface="Times New Roman"/>
            </a:endParaRPr>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a:extLst>
              <a:ext uri="{FF2B5EF4-FFF2-40B4-BE49-F238E27FC236}">
                <a16:creationId xmlns:a16="http://schemas.microsoft.com/office/drawing/2014/main" id="{92241E32-E57B-4D55-B534-1ED748F3C9D0}"/>
              </a:ext>
            </a:extLst>
          </p:cNvPr>
          <p:cNvPicPr>
            <a:picLocks noGrp="1" noChangeAspect="1"/>
          </p:cNvPicPr>
          <p:nvPr>
            <p:ph idx="1"/>
          </p:nvPr>
        </p:nvPicPr>
        <p:blipFill rotWithShape="1">
          <a:blip r:embed="rId2"/>
          <a:srcRect r="-637" b="6878"/>
          <a:stretch/>
        </p:blipFill>
        <p:spPr>
          <a:xfrm>
            <a:off x="6168275" y="955016"/>
            <a:ext cx="4543188" cy="5057289"/>
          </a:xfrm>
        </p:spPr>
      </p:pic>
    </p:spTree>
    <p:extLst>
      <p:ext uri="{BB962C8B-B14F-4D97-AF65-F5344CB8AC3E}">
        <p14:creationId xmlns:p14="http://schemas.microsoft.com/office/powerpoint/2010/main" val="3022776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543EEE9-BFE2-4595-8BDD-70A1573A7418}"/>
              </a:ext>
            </a:extLst>
          </p:cNvPr>
          <p:cNvSpPr>
            <a:spLocks noGrp="1"/>
          </p:cNvSpPr>
          <p:nvPr>
            <p:ph type="title"/>
          </p:nvPr>
        </p:nvSpPr>
        <p:spPr>
          <a:xfrm>
            <a:off x="79249" y="361735"/>
            <a:ext cx="4569728" cy="6495460"/>
          </a:xfrm>
        </p:spPr>
        <p:txBody>
          <a:bodyPr vert="horz" lIns="91440" tIns="45720" rIns="91440" bIns="45720" rtlCol="0" anchor="ctr">
            <a:noAutofit/>
          </a:bodyPr>
          <a:lstStyle/>
          <a:p>
            <a:r>
              <a:rPr lang="ru-RU" sz="1800" dirty="0">
                <a:latin typeface="Times New Roman"/>
                <a:ea typeface="+mj-lt"/>
                <a:cs typeface="+mj-lt"/>
              </a:rPr>
              <a:t>Способ кольца и конуса осуществляется на площадке с гладкой поверхностью, лучше всего на металлических листах или плитах. Материал пробы первоначально раскладывают в кольцо и затем пересыпают в кучу конической формы, для чего двое рабочих с лопатами становятся с противоположных сторон кольца и поочередно забрасывают материал с лопаты в середину кольца. Перемещаются они так, чтобы постоянно оставаться на противоположных сторонах кольца. При этом для уменьшения влияния сегрегации необходимо забирать весь материал в каждом пункте кольца целыми секторами, включающими как крупный, так и мелкий материал. После того как материал собран в конус, его разворачивают при помощи специальной доски, вдавливая ее в вершину и вращая вокруг оси конуса до образования плоского диска. Полученный диск снова пересыпают в кольцо и повторяют процесс перемешивания указанным способом несколько раз. </a:t>
            </a:r>
            <a:endParaRPr lang="ru-RU" sz="1800">
              <a:latin typeface="Times New Roman"/>
              <a:cs typeface="Times New Roman"/>
            </a:endParaRPr>
          </a:p>
        </p:txBody>
      </p:sp>
      <p:sp>
        <p:nvSpPr>
          <p:cNvPr id="6"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6">
            <a:extLst>
              <a:ext uri="{FF2B5EF4-FFF2-40B4-BE49-F238E27FC236}">
                <a16:creationId xmlns:a16="http://schemas.microsoft.com/office/drawing/2014/main" id="{F5EE9141-D76B-4C90-9633-B9B5BF3AE093}"/>
              </a:ext>
            </a:extLst>
          </p:cNvPr>
          <p:cNvPicPr>
            <a:picLocks noGrp="1" noChangeAspect="1"/>
          </p:cNvPicPr>
          <p:nvPr>
            <p:ph idx="1"/>
          </p:nvPr>
        </p:nvPicPr>
        <p:blipFill rotWithShape="1">
          <a:blip r:embed="rId2"/>
          <a:srcRect l="54632" t="11594" r="712" b="-1270"/>
          <a:stretch/>
        </p:blipFill>
        <p:spPr>
          <a:xfrm>
            <a:off x="5888546" y="563299"/>
            <a:ext cx="4830213" cy="6393910"/>
          </a:xfrm>
        </p:spPr>
      </p:pic>
    </p:spTree>
    <p:extLst>
      <p:ext uri="{BB962C8B-B14F-4D97-AF65-F5344CB8AC3E}">
        <p14:creationId xmlns:p14="http://schemas.microsoft.com/office/powerpoint/2010/main" val="1252698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370EC983-244B-4969-9F44-9B1044963527}"/>
              </a:ext>
            </a:extLst>
          </p:cNvPr>
          <p:cNvSpPr>
            <a:spLocks noGrp="1"/>
          </p:cNvSpPr>
          <p:nvPr>
            <p:ph type="title"/>
          </p:nvPr>
        </p:nvSpPr>
        <p:spPr>
          <a:xfrm>
            <a:off x="838200" y="401221"/>
            <a:ext cx="10515600" cy="1348065"/>
          </a:xfrm>
        </p:spPr>
        <p:txBody>
          <a:bodyPr>
            <a:normAutofit/>
          </a:bodyPr>
          <a:lstStyle/>
          <a:p>
            <a:endParaRPr lang="ru-RU" sz="6800">
              <a:solidFill>
                <a:schemeClr val="bg1"/>
              </a:solidFill>
            </a:endParaRPr>
          </a:p>
        </p:txBody>
      </p:sp>
      <p:sp>
        <p:nvSpPr>
          <p:cNvPr id="3" name="Объект 2">
            <a:extLst>
              <a:ext uri="{FF2B5EF4-FFF2-40B4-BE49-F238E27FC236}">
                <a16:creationId xmlns:a16="http://schemas.microsoft.com/office/drawing/2014/main" id="{A8D2DC5D-54B6-4B1D-9B31-6C48E6A897D5}"/>
              </a:ext>
            </a:extLst>
          </p:cNvPr>
          <p:cNvSpPr>
            <a:spLocks noGrp="1"/>
          </p:cNvSpPr>
          <p:nvPr>
            <p:ph idx="1"/>
          </p:nvPr>
        </p:nvSpPr>
        <p:spPr>
          <a:xfrm>
            <a:off x="838200" y="2586789"/>
            <a:ext cx="10515600" cy="3949607"/>
          </a:xfrm>
        </p:spPr>
        <p:txBody>
          <a:bodyPr vert="horz" lIns="91440" tIns="45720" rIns="91440" bIns="45720" rtlCol="0" anchor="t">
            <a:normAutofit/>
          </a:bodyPr>
          <a:lstStyle/>
          <a:p>
            <a:r>
              <a:rPr lang="ru-RU" dirty="0">
                <a:latin typeface="Times New Roman"/>
                <a:ea typeface="+mn-lt"/>
                <a:cs typeface="+mn-lt"/>
              </a:rPr>
              <a:t>Способ перекатывания заключается в том, что проба перекатывается несколько раз, по клеенке, для чего берут клеенку за противоположные по диагонали углы и перемешивают находящуюся пробу последовательным поднятием и опусканием их. Этот способ обычно применяют для мелкого материала массой не более 25 кг, для крупного материала он непригоден из-за явлений сегрегации.</a:t>
            </a:r>
            <a:endParaRPr lang="ru-RU" dirty="0">
              <a:latin typeface="Times New Roman"/>
            </a:endParaRPr>
          </a:p>
        </p:txBody>
      </p:sp>
    </p:spTree>
    <p:extLst>
      <p:ext uri="{BB962C8B-B14F-4D97-AF65-F5344CB8AC3E}">
        <p14:creationId xmlns:p14="http://schemas.microsoft.com/office/powerpoint/2010/main" val="123857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9B7D083-CE9A-4F4A-B0A5-CAA1DCC7E655}"/>
              </a:ext>
            </a:extLst>
          </p:cNvPr>
          <p:cNvSpPr>
            <a:spLocks noGrp="1"/>
          </p:cNvSpPr>
          <p:nvPr>
            <p:ph type="title"/>
          </p:nvPr>
        </p:nvSpPr>
        <p:spPr>
          <a:xfrm>
            <a:off x="553701" y="548640"/>
            <a:ext cx="3707087" cy="5877234"/>
          </a:xfrm>
        </p:spPr>
        <p:txBody>
          <a:bodyPr vert="horz" lIns="91440" tIns="45720" rIns="91440" bIns="45720" rtlCol="0" anchor="ctr">
            <a:noAutofit/>
          </a:bodyPr>
          <a:lstStyle/>
          <a:p>
            <a:r>
              <a:rPr lang="ru-RU" sz="2400" dirty="0">
                <a:latin typeface="Times New Roman"/>
                <a:ea typeface="+mj-lt"/>
                <a:cs typeface="+mj-lt"/>
              </a:rPr>
              <a:t>Способ просеивания заключается в просеивании пробы через сито с диаметром отверстий, в 2—3 раза большим размера наиболее крупных зерен. Операцию просеивания повторяют несколько раз. Этот способ применим для небольшого количества мелкого материала. </a:t>
            </a:r>
            <a:endParaRPr lang="ru-RU" sz="2400"/>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Рисунок 5">
            <a:extLst>
              <a:ext uri="{FF2B5EF4-FFF2-40B4-BE49-F238E27FC236}">
                <a16:creationId xmlns:a16="http://schemas.microsoft.com/office/drawing/2014/main" id="{1FABE0A8-497B-4FC4-9388-B68281E7C054}"/>
              </a:ext>
            </a:extLst>
          </p:cNvPr>
          <p:cNvPicPr>
            <a:picLocks noChangeAspect="1"/>
          </p:cNvPicPr>
          <p:nvPr/>
        </p:nvPicPr>
        <p:blipFill>
          <a:blip r:embed="rId2"/>
          <a:stretch>
            <a:fillRect/>
          </a:stretch>
        </p:blipFill>
        <p:spPr>
          <a:xfrm>
            <a:off x="5917722" y="1217569"/>
            <a:ext cx="3835879" cy="3660862"/>
          </a:xfrm>
          <a:prstGeom prst="rect">
            <a:avLst/>
          </a:prstGeom>
        </p:spPr>
      </p:pic>
    </p:spTree>
    <p:extLst>
      <p:ext uri="{BB962C8B-B14F-4D97-AF65-F5344CB8AC3E}">
        <p14:creationId xmlns:p14="http://schemas.microsoft.com/office/powerpoint/2010/main" val="503391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FAD04A4-831A-4CA1-BE7A-8E3A94D5EC0E}"/>
              </a:ext>
            </a:extLst>
          </p:cNvPr>
          <p:cNvSpPr>
            <a:spLocks noGrp="1"/>
          </p:cNvSpPr>
          <p:nvPr>
            <p:ph type="title"/>
          </p:nvPr>
        </p:nvSpPr>
        <p:spPr>
          <a:xfrm>
            <a:off x="223021" y="88565"/>
            <a:ext cx="4239049" cy="6639233"/>
          </a:xfrm>
        </p:spPr>
        <p:txBody>
          <a:bodyPr>
            <a:normAutofit fontScale="90000"/>
          </a:bodyPr>
          <a:lstStyle/>
          <a:p>
            <a:r>
              <a:rPr lang="ru-RU" sz="2000" dirty="0">
                <a:latin typeface="Times New Roman"/>
                <a:ea typeface="+mj-lt"/>
                <a:cs typeface="+mj-lt"/>
              </a:rPr>
              <a:t>Способ </a:t>
            </a:r>
            <a:r>
              <a:rPr lang="ru-RU" sz="2000" dirty="0" err="1">
                <a:latin typeface="Times New Roman"/>
                <a:ea typeface="+mj-lt"/>
                <a:cs typeface="+mj-lt"/>
              </a:rPr>
              <a:t>квартования</a:t>
            </a:r>
            <a:r>
              <a:rPr lang="ru-RU" sz="2000" dirty="0">
                <a:latin typeface="Times New Roman"/>
                <a:ea typeface="+mj-lt"/>
                <a:cs typeface="+mj-lt"/>
              </a:rPr>
              <a:t> . Перемешанный материал, находящийся в штабеле конической формы, разравнивают в плоский диск небольшой равномерной толщины. После чего образованный диск делится двумя взаимно перпендикулярными бороздами на четыре сектора. Два противоположных сектора соединяют, образуя сокращенную пробу, а два других сектора отбрасывают. Для разделения диска на сектора пользуются доской или железной пластиной, а лучше использовать крестовину, специально изготовленную из дерева или листового железа. При проведении операции сокращения крестовину необходимо вдавливать в опробуемый материал, пока она не коснется поверхности, на которой производится сокращение. Затем два противоположных сектора отбрасываются, крестовина убирается, а оставшиеся два сектора смешивают и образуют сокращенную пробу. </a:t>
            </a:r>
            <a:endParaRPr lang="ru-RU" sz="6000"/>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Рисунок 8">
            <a:extLst>
              <a:ext uri="{FF2B5EF4-FFF2-40B4-BE49-F238E27FC236}">
                <a16:creationId xmlns:a16="http://schemas.microsoft.com/office/drawing/2014/main" id="{9D56AA9B-DD0C-4940-8569-046C2080BEE5}"/>
              </a:ext>
            </a:extLst>
          </p:cNvPr>
          <p:cNvPicPr>
            <a:picLocks noGrp="1" noChangeAspect="1"/>
          </p:cNvPicPr>
          <p:nvPr>
            <p:ph idx="1"/>
          </p:nvPr>
        </p:nvPicPr>
        <p:blipFill>
          <a:blip r:embed="rId2"/>
          <a:stretch>
            <a:fillRect/>
          </a:stretch>
        </p:blipFill>
        <p:spPr>
          <a:xfrm>
            <a:off x="4867294" y="721115"/>
            <a:ext cx="7259450" cy="5302458"/>
          </a:xfrm>
        </p:spPr>
      </p:pic>
    </p:spTree>
    <p:extLst>
      <p:ext uri="{BB962C8B-B14F-4D97-AF65-F5344CB8AC3E}">
        <p14:creationId xmlns:p14="http://schemas.microsoft.com/office/powerpoint/2010/main" val="48446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5CAA2637-E3C2-4127-A06B-47D0EB225174}"/>
              </a:ext>
            </a:extLst>
          </p:cNvPr>
          <p:cNvSpPr>
            <a:spLocks noGrp="1"/>
          </p:cNvSpPr>
          <p:nvPr>
            <p:ph idx="1"/>
          </p:nvPr>
        </p:nvSpPr>
        <p:spPr>
          <a:xfrm>
            <a:off x="5298595" y="552091"/>
            <a:ext cx="6052158" cy="5431536"/>
          </a:xfrm>
        </p:spPr>
        <p:txBody>
          <a:bodyPr vert="horz" lIns="91440" tIns="45720" rIns="91440" bIns="45720" rtlCol="0" anchor="ctr">
            <a:normAutofit/>
          </a:bodyPr>
          <a:lstStyle/>
          <a:p>
            <a:pPr>
              <a:lnSpc>
                <a:spcPct val="100000"/>
              </a:lnSpc>
            </a:pPr>
            <a:r>
              <a:rPr lang="ru-RU" sz="2000">
                <a:latin typeface="Times New Roman"/>
                <a:ea typeface="+mn-lt"/>
                <a:cs typeface="+mn-lt"/>
              </a:rPr>
              <a:t>Сокращение с применением делителей — более совершенный метод. Для этой цели применяется струйчатый делитель, представляющий собой металлическую коробку с четным числом желобков одинакового размера, направленных попеременно в противоположные стороны с выпускными отверстиями наружу. Угол наклона желобков 50—60°. Ширина желобков должна быть в 3—4 раза больше размера максимального куска. Материал пробы равномерно высыпают на поверхность делителя, проба делится на две равные части и после деления собирается в два приемника. Одна часть пробы отбрасывается, а с другой частью повторяется описанная операция — это относится ко второму приему </a:t>
            </a:r>
            <a:r>
              <a:rPr lang="ru-RU" sz="2000">
                <a:ea typeface="+mn-lt"/>
                <a:cs typeface="+mn-lt"/>
              </a:rPr>
              <a:t>сокращения. Указанная операция в случае необходимости может повториться еще раз. </a:t>
            </a:r>
            <a:endParaRPr lang="ru-RU" sz="2000" err="1">
              <a:ea typeface="+mn-lt"/>
              <a:cs typeface="+mn-lt"/>
            </a:endParaRPr>
          </a:p>
        </p:txBody>
      </p:sp>
      <p:pic>
        <p:nvPicPr>
          <p:cNvPr id="4" name="Рисунок 4">
            <a:extLst>
              <a:ext uri="{FF2B5EF4-FFF2-40B4-BE49-F238E27FC236}">
                <a16:creationId xmlns:a16="http://schemas.microsoft.com/office/drawing/2014/main" id="{E6B7BDC1-36D1-45B0-8B02-DE9E3C6FEC21}"/>
              </a:ext>
            </a:extLst>
          </p:cNvPr>
          <p:cNvPicPr>
            <a:picLocks noChangeAspect="1"/>
          </p:cNvPicPr>
          <p:nvPr/>
        </p:nvPicPr>
        <p:blipFill>
          <a:blip r:embed="rId2"/>
          <a:stretch>
            <a:fillRect/>
          </a:stretch>
        </p:blipFill>
        <p:spPr>
          <a:xfrm>
            <a:off x="-5750" y="868780"/>
            <a:ext cx="5316746" cy="4947909"/>
          </a:xfrm>
          <a:prstGeom prst="rect">
            <a:avLst/>
          </a:prstGeom>
        </p:spPr>
      </p:pic>
    </p:spTree>
    <p:extLst>
      <p:ext uri="{BB962C8B-B14F-4D97-AF65-F5344CB8AC3E}">
        <p14:creationId xmlns:p14="http://schemas.microsoft.com/office/powerpoint/2010/main" val="228236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2FCEA6D9-DC9C-46D9-85EC-A0CD6CBA0F92}"/>
              </a:ext>
            </a:extLst>
          </p:cNvPr>
          <p:cNvSpPr>
            <a:spLocks noGrp="1"/>
          </p:cNvSpPr>
          <p:nvPr>
            <p:ph type="title"/>
          </p:nvPr>
        </p:nvSpPr>
        <p:spPr>
          <a:xfrm>
            <a:off x="838200" y="401221"/>
            <a:ext cx="10515600" cy="1348065"/>
          </a:xfrm>
        </p:spPr>
        <p:txBody>
          <a:bodyPr>
            <a:normAutofit/>
          </a:bodyPr>
          <a:lstStyle/>
          <a:p>
            <a:r>
              <a:rPr lang="ru-RU" sz="6800">
                <a:solidFill>
                  <a:schemeClr val="bg1"/>
                </a:solidFill>
                <a:latin typeface="Times New Roman"/>
                <a:cs typeface="Times New Roman"/>
              </a:rPr>
              <a:t>Что такое проба?</a:t>
            </a:r>
          </a:p>
        </p:txBody>
      </p:sp>
      <p:sp>
        <p:nvSpPr>
          <p:cNvPr id="3" name="Объект 2">
            <a:extLst>
              <a:ext uri="{FF2B5EF4-FFF2-40B4-BE49-F238E27FC236}">
                <a16:creationId xmlns:a16="http://schemas.microsoft.com/office/drawing/2014/main" id="{12CEA39A-9226-48BC-A805-6AD63FF6C2C7}"/>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sz="3200">
                <a:latin typeface="Times New Roman"/>
                <a:cs typeface="Times New Roman"/>
              </a:rPr>
              <a:t>Проба - часть массы материала, отобранная с целью исследования какого-либо его свойства.</a:t>
            </a:r>
          </a:p>
        </p:txBody>
      </p:sp>
    </p:spTree>
    <p:extLst>
      <p:ext uri="{BB962C8B-B14F-4D97-AF65-F5344CB8AC3E}">
        <p14:creationId xmlns:p14="http://schemas.microsoft.com/office/powerpoint/2010/main" val="3582371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D8F449F-EB06-4097-89DD-4F4049BE8E54}"/>
              </a:ext>
            </a:extLst>
          </p:cNvPr>
          <p:cNvSpPr>
            <a:spLocks noGrp="1"/>
          </p:cNvSpPr>
          <p:nvPr>
            <p:ph type="title"/>
          </p:nvPr>
        </p:nvSpPr>
        <p:spPr>
          <a:xfrm>
            <a:off x="7362" y="131698"/>
            <a:ext cx="4842896" cy="6725496"/>
          </a:xfrm>
        </p:spPr>
        <p:txBody>
          <a:bodyPr vert="horz" lIns="91440" tIns="45720" rIns="91440" bIns="45720" rtlCol="0" anchor="ctr">
            <a:noAutofit/>
          </a:bodyPr>
          <a:lstStyle/>
          <a:p>
            <a:r>
              <a:rPr lang="ru-RU" sz="2400" dirty="0">
                <a:latin typeface="Times New Roman"/>
                <a:ea typeface="+mj-lt"/>
                <a:cs typeface="+mj-lt"/>
              </a:rPr>
              <a:t>Способ </a:t>
            </a:r>
            <a:r>
              <a:rPr lang="ru-RU" sz="2400" dirty="0" err="1">
                <a:latin typeface="Times New Roman"/>
                <a:ea typeface="+mj-lt"/>
                <a:cs typeface="+mj-lt"/>
              </a:rPr>
              <a:t>квадратования</a:t>
            </a:r>
            <a:r>
              <a:rPr lang="ru-RU" sz="2400" dirty="0">
                <a:latin typeface="Times New Roman"/>
                <a:ea typeface="+mj-lt"/>
                <a:cs typeface="+mj-lt"/>
              </a:rPr>
              <a:t> заключается в том, что пробу тщательно перемешивают и разравнивают на чистом гладком листе в виде тонкого слоя одинаковой толщины. Затем слой делят на равные квадраты, после чего из каждого квадрата отбирают небольшие порции по всей толщине слоя материала. Отдельные порции объединяют с получением средней пробы. Если проба оказалась большой, операцию сокращения повторяют. Этот способ применяется при окончательном сокращении пробы при подготовке ее к химическому анализу</a:t>
            </a:r>
            <a:endParaRPr lang="ru-RU" sz="2400" dirty="0">
              <a:latin typeface="Times New Roman"/>
            </a:endParaRPr>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accent1"/>
          </a:solidFill>
          <a:ln w="41275"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a:extLst>
              <a:ext uri="{FF2B5EF4-FFF2-40B4-BE49-F238E27FC236}">
                <a16:creationId xmlns:a16="http://schemas.microsoft.com/office/drawing/2014/main" id="{F71E0820-DF9C-4D0E-953E-548E43F3B425}"/>
              </a:ext>
            </a:extLst>
          </p:cNvPr>
          <p:cNvPicPr>
            <a:picLocks noGrp="1" noChangeAspect="1"/>
          </p:cNvPicPr>
          <p:nvPr>
            <p:ph idx="1"/>
          </p:nvPr>
        </p:nvPicPr>
        <p:blipFill>
          <a:blip r:embed="rId2"/>
          <a:stretch>
            <a:fillRect/>
          </a:stretch>
        </p:blipFill>
        <p:spPr>
          <a:xfrm>
            <a:off x="4836543" y="794064"/>
            <a:ext cx="7192273" cy="4559419"/>
          </a:xfrm>
        </p:spPr>
      </p:pic>
    </p:spTree>
    <p:extLst>
      <p:ext uri="{BB962C8B-B14F-4D97-AF65-F5344CB8AC3E}">
        <p14:creationId xmlns:p14="http://schemas.microsoft.com/office/powerpoint/2010/main" val="4188441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ahLst/>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chemeClr val="accent1"/>
          </a:solidFill>
          <a:ln w="57150">
            <a:solidFill>
              <a:schemeClr val="accent1"/>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EF09C40E-70B6-4CB1-AD99-632DD8487234}"/>
              </a:ext>
            </a:extLst>
          </p:cNvPr>
          <p:cNvSpPr>
            <a:spLocks noGrp="1"/>
          </p:cNvSpPr>
          <p:nvPr>
            <p:ph type="title"/>
          </p:nvPr>
        </p:nvSpPr>
        <p:spPr>
          <a:xfrm>
            <a:off x="2066544" y="1911096"/>
            <a:ext cx="8055864" cy="2076651"/>
          </a:xfrm>
        </p:spPr>
        <p:txBody>
          <a:bodyPr vert="horz" lIns="91440" tIns="45720" rIns="91440" bIns="45720" rtlCol="0" anchor="b">
            <a:normAutofit fontScale="90000"/>
          </a:bodyPr>
          <a:lstStyle/>
          <a:p>
            <a:pPr algn="ctr"/>
            <a:r>
              <a:rPr lang="en-US" sz="8000" dirty="0" err="1">
                <a:solidFill>
                  <a:srgbClr val="FFFFFF"/>
                </a:solidFill>
                <a:latin typeface="Times New Roman"/>
                <a:cs typeface="Times New Roman"/>
              </a:rPr>
              <a:t>Спасибо</a:t>
            </a:r>
            <a:r>
              <a:rPr lang="en-US" sz="8000" dirty="0">
                <a:solidFill>
                  <a:srgbClr val="FFFFFF"/>
                </a:solidFill>
                <a:latin typeface="Times New Roman"/>
                <a:cs typeface="Times New Roman"/>
              </a:rPr>
              <a:t> </a:t>
            </a:r>
            <a:r>
              <a:rPr lang="en-US" sz="8000" dirty="0" err="1">
                <a:solidFill>
                  <a:srgbClr val="FFFFFF"/>
                </a:solidFill>
                <a:latin typeface="Times New Roman"/>
                <a:cs typeface="Times New Roman"/>
              </a:rPr>
              <a:t>за</a:t>
            </a:r>
            <a:r>
              <a:rPr lang="en-US" sz="8000" dirty="0">
                <a:solidFill>
                  <a:srgbClr val="FFFFFF"/>
                </a:solidFill>
                <a:latin typeface="Times New Roman"/>
                <a:cs typeface="Times New Roman"/>
              </a:rPr>
              <a:t> </a:t>
            </a:r>
            <a:r>
              <a:rPr lang="en-US" sz="8000" dirty="0" err="1">
                <a:solidFill>
                  <a:srgbClr val="FFFFFF"/>
                </a:solidFill>
                <a:latin typeface="Times New Roman"/>
                <a:cs typeface="Times New Roman"/>
              </a:rPr>
              <a:t>внимание</a:t>
            </a:r>
            <a:r>
              <a:rPr lang="en-US" sz="8000" dirty="0">
                <a:solidFill>
                  <a:srgbClr val="FFFFFF"/>
                </a:solidFill>
                <a:latin typeface="Times New Roman"/>
                <a:cs typeface="Times New Roman"/>
              </a:rPr>
              <a:t>!</a:t>
            </a:r>
            <a:endParaRPr lang="en-US" sz="8000" dirty="0">
              <a:solidFill>
                <a:srgbClr val="FFFFFF"/>
              </a:solidFill>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726619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612C0228-6C4E-427E-B6B3-D662654D7F70}"/>
              </a:ext>
            </a:extLst>
          </p:cNvPr>
          <p:cNvSpPr>
            <a:spLocks noGrp="1"/>
          </p:cNvSpPr>
          <p:nvPr>
            <p:ph type="title"/>
          </p:nvPr>
        </p:nvSpPr>
        <p:spPr>
          <a:xfrm>
            <a:off x="838200" y="401221"/>
            <a:ext cx="10515600" cy="1348065"/>
          </a:xfrm>
        </p:spPr>
        <p:txBody>
          <a:bodyPr>
            <a:noAutofit/>
          </a:bodyPr>
          <a:lstStyle/>
          <a:p>
            <a:r>
              <a:rPr lang="ru-RU" sz="4400">
                <a:solidFill>
                  <a:schemeClr val="bg1"/>
                </a:solidFill>
                <a:latin typeface="Times New Roman"/>
                <a:cs typeface="Times New Roman"/>
              </a:rPr>
              <a:t>На обогатительных фабриках</a:t>
            </a:r>
            <a:r>
              <a:rPr lang="ru-RU" sz="4400" dirty="0">
                <a:solidFill>
                  <a:schemeClr val="bg1"/>
                </a:solidFill>
                <a:latin typeface="Times New Roman"/>
                <a:cs typeface="Times New Roman"/>
              </a:rPr>
              <a:t> </a:t>
            </a:r>
            <a:r>
              <a:rPr lang="ru-RU" sz="4400">
                <a:solidFill>
                  <a:schemeClr val="bg1"/>
                </a:solidFill>
                <a:latin typeface="Times New Roman"/>
                <a:cs typeface="Times New Roman"/>
              </a:rPr>
              <a:t>отбираются пробы для определения:</a:t>
            </a:r>
          </a:p>
        </p:txBody>
      </p:sp>
      <p:sp>
        <p:nvSpPr>
          <p:cNvPr id="3" name="Объект 2">
            <a:extLst>
              <a:ext uri="{FF2B5EF4-FFF2-40B4-BE49-F238E27FC236}">
                <a16:creationId xmlns:a16="http://schemas.microsoft.com/office/drawing/2014/main" id="{CB224C03-BFC5-4C0A-A725-5C27D469CC6F}"/>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a:latin typeface="Times New Roman"/>
                <a:cs typeface="Times New Roman"/>
              </a:rPr>
              <a:t>Гранулометрического состава;</a:t>
            </a:r>
          </a:p>
          <a:p>
            <a:r>
              <a:rPr lang="ru-RU">
                <a:latin typeface="Times New Roman"/>
                <a:cs typeface="Times New Roman"/>
              </a:rPr>
              <a:t>Минерального и химического составов продуктов;</a:t>
            </a:r>
          </a:p>
          <a:p>
            <a:r>
              <a:rPr lang="ru-RU">
                <a:latin typeface="Times New Roman"/>
                <a:cs typeface="Times New Roman"/>
              </a:rPr>
              <a:t>Влажности материала;</a:t>
            </a:r>
            <a:endParaRPr lang="ru-RU" dirty="0">
              <a:latin typeface="Times New Roman"/>
              <a:cs typeface="Times New Roman"/>
            </a:endParaRPr>
          </a:p>
          <a:p>
            <a:r>
              <a:rPr lang="ru-RU">
                <a:latin typeface="Times New Roman"/>
                <a:cs typeface="Times New Roman"/>
              </a:rPr>
              <a:t>Плотности и pH пульпы;</a:t>
            </a:r>
            <a:endParaRPr lang="ru-RU" dirty="0">
              <a:latin typeface="Times New Roman"/>
              <a:cs typeface="Times New Roman"/>
            </a:endParaRPr>
          </a:p>
        </p:txBody>
      </p:sp>
    </p:spTree>
    <p:extLst>
      <p:ext uri="{BB962C8B-B14F-4D97-AF65-F5344CB8AC3E}">
        <p14:creationId xmlns:p14="http://schemas.microsoft.com/office/powerpoint/2010/main" val="122043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F6E9B17D-4F06-4D22-A2F3-A422FB927B23}"/>
              </a:ext>
            </a:extLst>
          </p:cNvPr>
          <p:cNvSpPr>
            <a:spLocks noGrp="1"/>
          </p:cNvSpPr>
          <p:nvPr>
            <p:ph type="title"/>
          </p:nvPr>
        </p:nvSpPr>
        <p:spPr>
          <a:xfrm>
            <a:off x="838200" y="401221"/>
            <a:ext cx="10515600" cy="1348065"/>
          </a:xfrm>
        </p:spPr>
        <p:txBody>
          <a:bodyPr>
            <a:normAutofit/>
          </a:bodyPr>
          <a:lstStyle/>
          <a:p>
            <a:r>
              <a:rPr lang="ru-RU" sz="6800">
                <a:solidFill>
                  <a:schemeClr val="bg1"/>
                </a:solidFill>
                <a:latin typeface="Times New Roman"/>
                <a:cs typeface="Times New Roman"/>
              </a:rPr>
              <a:t>Опробование</a:t>
            </a:r>
            <a:endParaRPr lang="ru-RU" sz="6800">
              <a:solidFill>
                <a:schemeClr val="bg1"/>
              </a:solidFill>
            </a:endParaRPr>
          </a:p>
        </p:txBody>
      </p:sp>
      <p:sp>
        <p:nvSpPr>
          <p:cNvPr id="3" name="Объект 2">
            <a:extLst>
              <a:ext uri="{FF2B5EF4-FFF2-40B4-BE49-F238E27FC236}">
                <a16:creationId xmlns:a16="http://schemas.microsoft.com/office/drawing/2014/main" id="{4C683E29-5E37-404E-8992-438227C67DAE}"/>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dirty="0">
                <a:latin typeface="Times New Roman"/>
                <a:cs typeface="Times New Roman"/>
              </a:rPr>
              <a:t>Опробованием называется совокупность операций, связанных с отбором и обработкой проб с целью изучения, исследования состава и свойств материала, от которого отобрана проба.</a:t>
            </a:r>
          </a:p>
          <a:p>
            <a:r>
              <a:rPr lang="ru-RU" dirty="0">
                <a:latin typeface="Times New Roman"/>
                <a:cs typeface="Times New Roman"/>
              </a:rPr>
              <a:t>Правильным можно считать такой метод, при котором некоторая небольшая часть материала, называемая пробой, по своим физическим свойствам и вещественному составу всей массы опробуемого материала. </a:t>
            </a:r>
          </a:p>
        </p:txBody>
      </p:sp>
    </p:spTree>
    <p:extLst>
      <p:ext uri="{BB962C8B-B14F-4D97-AF65-F5344CB8AC3E}">
        <p14:creationId xmlns:p14="http://schemas.microsoft.com/office/powerpoint/2010/main" val="3000470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21506826-240C-4591-AACB-EDD191D82422}"/>
              </a:ext>
            </a:extLst>
          </p:cNvPr>
          <p:cNvSpPr>
            <a:spLocks noGrp="1"/>
          </p:cNvSpPr>
          <p:nvPr>
            <p:ph type="title"/>
          </p:nvPr>
        </p:nvSpPr>
        <p:spPr>
          <a:xfrm>
            <a:off x="838200" y="401221"/>
            <a:ext cx="10515600" cy="1348065"/>
          </a:xfrm>
        </p:spPr>
        <p:txBody>
          <a:bodyPr>
            <a:noAutofit/>
          </a:bodyPr>
          <a:lstStyle/>
          <a:p>
            <a:r>
              <a:rPr lang="ru-RU" dirty="0">
                <a:solidFill>
                  <a:schemeClr val="bg1"/>
                </a:solidFill>
                <a:latin typeface="Times New Roman"/>
                <a:cs typeface="Times New Roman"/>
              </a:rPr>
              <a:t>Факторы, влияющие на опробование</a:t>
            </a:r>
            <a:endParaRPr lang="ru-RU" dirty="0">
              <a:solidFill>
                <a:schemeClr val="bg1"/>
              </a:solidFill>
            </a:endParaRPr>
          </a:p>
        </p:txBody>
      </p:sp>
      <p:sp>
        <p:nvSpPr>
          <p:cNvPr id="3" name="Объект 2">
            <a:extLst>
              <a:ext uri="{FF2B5EF4-FFF2-40B4-BE49-F238E27FC236}">
                <a16:creationId xmlns:a16="http://schemas.microsoft.com/office/drawing/2014/main" id="{9E15DB87-C365-4D3A-A272-FDBF83E7B9AD}"/>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dirty="0">
                <a:latin typeface="Times New Roman"/>
                <a:cs typeface="Times New Roman"/>
              </a:rPr>
              <a:t>Состав;</a:t>
            </a:r>
          </a:p>
          <a:p>
            <a:r>
              <a:rPr lang="ru-RU" dirty="0">
                <a:latin typeface="Times New Roman"/>
                <a:cs typeface="Times New Roman"/>
              </a:rPr>
              <a:t>Свойства и физическое состояние опробуемого материала (содержание полезных компонентов, крупность, влажность, плотность и др.), а также назначение отбираемой пробы, необходимая точность и достоверность получаемых в результате опробования данных.</a:t>
            </a:r>
          </a:p>
        </p:txBody>
      </p:sp>
    </p:spTree>
    <p:extLst>
      <p:ext uri="{BB962C8B-B14F-4D97-AF65-F5344CB8AC3E}">
        <p14:creationId xmlns:p14="http://schemas.microsoft.com/office/powerpoint/2010/main" val="220935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0F1C3C68-F8C8-475B-97FC-B4D2BEF9C184}"/>
              </a:ext>
            </a:extLst>
          </p:cNvPr>
          <p:cNvSpPr>
            <a:spLocks noGrp="1"/>
          </p:cNvSpPr>
          <p:nvPr>
            <p:ph type="title"/>
          </p:nvPr>
        </p:nvSpPr>
        <p:spPr>
          <a:xfrm>
            <a:off x="838200" y="401221"/>
            <a:ext cx="10515600" cy="1348065"/>
          </a:xfrm>
        </p:spPr>
        <p:txBody>
          <a:bodyPr>
            <a:normAutofit fontScale="90000"/>
          </a:bodyPr>
          <a:lstStyle/>
          <a:p>
            <a:r>
              <a:rPr lang="ru-RU" sz="6800" dirty="0">
                <a:solidFill>
                  <a:schemeClr val="bg1"/>
                </a:solidFill>
                <a:latin typeface="Times New Roman"/>
                <a:cs typeface="Times New Roman"/>
              </a:rPr>
              <a:t>Различают следующие пробы:</a:t>
            </a:r>
            <a:endParaRPr lang="ru-RU" sz="6800" dirty="0">
              <a:solidFill>
                <a:schemeClr val="bg1"/>
              </a:solidFill>
            </a:endParaRPr>
          </a:p>
        </p:txBody>
      </p:sp>
      <p:sp>
        <p:nvSpPr>
          <p:cNvPr id="3" name="Объект 2">
            <a:extLst>
              <a:ext uri="{FF2B5EF4-FFF2-40B4-BE49-F238E27FC236}">
                <a16:creationId xmlns:a16="http://schemas.microsoft.com/office/drawing/2014/main" id="{D5543EDD-7D4B-46BA-932A-54891F1E4854}"/>
              </a:ext>
            </a:extLst>
          </p:cNvPr>
          <p:cNvSpPr>
            <a:spLocks noGrp="1"/>
          </p:cNvSpPr>
          <p:nvPr>
            <p:ph idx="1"/>
          </p:nvPr>
        </p:nvSpPr>
        <p:spPr>
          <a:xfrm>
            <a:off x="838200" y="2586789"/>
            <a:ext cx="10515600" cy="3590174"/>
          </a:xfrm>
        </p:spPr>
        <p:txBody>
          <a:bodyPr vert="horz" lIns="91440" tIns="45720" rIns="91440" bIns="45720" rtlCol="0" anchor="t">
            <a:normAutofit/>
          </a:bodyPr>
          <a:lstStyle/>
          <a:p>
            <a:r>
              <a:rPr lang="ru-RU" dirty="0">
                <a:latin typeface="Times New Roman"/>
                <a:cs typeface="Times New Roman"/>
              </a:rPr>
              <a:t>Химические - отбираются с целью определения в них содержания полезных компонентов и примесей;</a:t>
            </a:r>
          </a:p>
          <a:p>
            <a:r>
              <a:rPr lang="ru-RU" dirty="0">
                <a:latin typeface="Times New Roman"/>
                <a:cs typeface="Times New Roman"/>
              </a:rPr>
              <a:t>Минералогические - отбираются с целью изучения вещественного состава, определения рудных минералов и вмещающих пород, их вкрапленности, структурных и текстурных особенностей.</a:t>
            </a:r>
          </a:p>
        </p:txBody>
      </p:sp>
    </p:spTree>
    <p:extLst>
      <p:ext uri="{BB962C8B-B14F-4D97-AF65-F5344CB8AC3E}">
        <p14:creationId xmlns:p14="http://schemas.microsoft.com/office/powerpoint/2010/main" val="44889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DEB5A121-AB6F-439E-BC66-C883455F13E7}"/>
              </a:ext>
            </a:extLst>
          </p:cNvPr>
          <p:cNvSpPr>
            <a:spLocks noGrp="1"/>
          </p:cNvSpPr>
          <p:nvPr>
            <p:ph type="title"/>
          </p:nvPr>
        </p:nvSpPr>
        <p:spPr>
          <a:xfrm>
            <a:off x="838200" y="401221"/>
            <a:ext cx="10515600" cy="1348065"/>
          </a:xfrm>
        </p:spPr>
        <p:txBody>
          <a:bodyPr>
            <a:noAutofit/>
          </a:bodyPr>
          <a:lstStyle/>
          <a:p>
            <a:r>
              <a:rPr lang="ru-RU" dirty="0">
                <a:solidFill>
                  <a:schemeClr val="bg1"/>
                </a:solidFill>
                <a:latin typeface="Times New Roman"/>
                <a:cs typeface="Times New Roman"/>
              </a:rPr>
              <a:t>Требования, предъявляемые к пробе</a:t>
            </a:r>
            <a:endParaRPr lang="ru-RU" sz="4400" dirty="0">
              <a:solidFill>
                <a:schemeClr val="bg1"/>
              </a:solidFill>
            </a:endParaRPr>
          </a:p>
        </p:txBody>
      </p:sp>
      <p:sp>
        <p:nvSpPr>
          <p:cNvPr id="3" name="Объект 2">
            <a:extLst>
              <a:ext uri="{FF2B5EF4-FFF2-40B4-BE49-F238E27FC236}">
                <a16:creationId xmlns:a16="http://schemas.microsoft.com/office/drawing/2014/main" id="{DB3A6E30-EC0C-43A9-A1BD-1D360BF992EA}"/>
              </a:ext>
            </a:extLst>
          </p:cNvPr>
          <p:cNvSpPr>
            <a:spLocks noGrp="1"/>
          </p:cNvSpPr>
          <p:nvPr>
            <p:ph idx="1"/>
          </p:nvPr>
        </p:nvSpPr>
        <p:spPr>
          <a:xfrm>
            <a:off x="838200" y="2586789"/>
            <a:ext cx="10515600" cy="3590174"/>
          </a:xfrm>
        </p:spPr>
        <p:txBody>
          <a:bodyPr vert="horz" lIns="91440" tIns="45720" rIns="91440" bIns="45720" rtlCol="0" anchor="t">
            <a:normAutofit fontScale="92500" lnSpcReduction="10000"/>
          </a:bodyPr>
          <a:lstStyle/>
          <a:p>
            <a:r>
              <a:rPr lang="ru-RU" dirty="0">
                <a:latin typeface="Times New Roman"/>
                <a:cs typeface="Times New Roman"/>
              </a:rPr>
              <a:t>Максимальное отражение в ней тех свойств материала, для исследования которых она отобрана, т.е. проба должна быть представительной.</a:t>
            </a:r>
          </a:p>
          <a:p>
            <a:pPr marL="0" indent="0">
              <a:buNone/>
            </a:pPr>
            <a:r>
              <a:rPr lang="ru-RU" dirty="0">
                <a:latin typeface="Times New Roman"/>
                <a:cs typeface="Times New Roman"/>
              </a:rPr>
              <a:t>Представительность пробы обеспечивается тщательным усреднением её состава, то достигается смешиванием отдельных частных проб, отобранных из непрерывного потока материала через определенное время, т.е. большое значение имеет масса пробы и метод её отбора и обработки. </a:t>
            </a:r>
          </a:p>
        </p:txBody>
      </p:sp>
    </p:spTree>
    <p:extLst>
      <p:ext uri="{BB962C8B-B14F-4D97-AF65-F5344CB8AC3E}">
        <p14:creationId xmlns:p14="http://schemas.microsoft.com/office/powerpoint/2010/main" val="1796503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1C888B9D-004A-401B-8C4E-4C281DF73198}"/>
              </a:ext>
            </a:extLst>
          </p:cNvPr>
          <p:cNvSpPr>
            <a:spLocks noGrp="1"/>
          </p:cNvSpPr>
          <p:nvPr>
            <p:ph type="title"/>
          </p:nvPr>
        </p:nvSpPr>
        <p:spPr>
          <a:xfrm>
            <a:off x="838200" y="401221"/>
            <a:ext cx="10515600" cy="1348065"/>
          </a:xfrm>
        </p:spPr>
        <p:txBody>
          <a:bodyPr>
            <a:normAutofit/>
          </a:bodyPr>
          <a:lstStyle/>
          <a:p>
            <a:endParaRPr lang="ru-RU" sz="6800">
              <a:solidFill>
                <a:schemeClr val="bg1"/>
              </a:solidFill>
            </a:endParaRPr>
          </a:p>
        </p:txBody>
      </p:sp>
      <p:sp>
        <p:nvSpPr>
          <p:cNvPr id="3" name="Объект 2">
            <a:extLst>
              <a:ext uri="{FF2B5EF4-FFF2-40B4-BE49-F238E27FC236}">
                <a16:creationId xmlns:a16="http://schemas.microsoft.com/office/drawing/2014/main" id="{B458C0B3-DA1B-4B6A-89BA-75B67C29F564}"/>
              </a:ext>
            </a:extLst>
          </p:cNvPr>
          <p:cNvSpPr>
            <a:spLocks noGrp="1"/>
          </p:cNvSpPr>
          <p:nvPr>
            <p:ph idx="1"/>
          </p:nvPr>
        </p:nvSpPr>
        <p:spPr>
          <a:xfrm>
            <a:off x="838200" y="2342374"/>
            <a:ext cx="10515600" cy="3590174"/>
          </a:xfrm>
        </p:spPr>
        <p:txBody>
          <a:bodyPr vert="horz" lIns="91440" tIns="45720" rIns="91440" bIns="45720" rtlCol="0" anchor="t">
            <a:normAutofit/>
          </a:bodyPr>
          <a:lstStyle/>
          <a:p>
            <a:pPr marL="0" indent="0">
              <a:buNone/>
            </a:pPr>
            <a:r>
              <a:rPr lang="ru-RU" dirty="0">
                <a:latin typeface="Times New Roman"/>
                <a:cs typeface="Times New Roman"/>
              </a:rPr>
              <a:t>Минимальная масса общей пробы, составленной из частных проб, зависит от назначения пробы, крупности максимальных кусков в опробуемом продукте содержания и равномерности распределения определяемых компонентов в продукте, плотности минералов и допустимой погрешности опробования.</a:t>
            </a:r>
          </a:p>
        </p:txBody>
      </p:sp>
    </p:spTree>
    <p:extLst>
      <p:ext uri="{BB962C8B-B14F-4D97-AF65-F5344CB8AC3E}">
        <p14:creationId xmlns:p14="http://schemas.microsoft.com/office/powerpoint/2010/main" val="2867333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7A445B10-3909-4FF3-B8AA-5ACD2879DC3E}"/>
              </a:ext>
            </a:extLst>
          </p:cNvPr>
          <p:cNvSpPr>
            <a:spLocks noGrp="1"/>
          </p:cNvSpPr>
          <p:nvPr>
            <p:ph type="title"/>
          </p:nvPr>
        </p:nvSpPr>
        <p:spPr>
          <a:xfrm>
            <a:off x="938842" y="142429"/>
            <a:ext cx="10846279" cy="1736254"/>
          </a:xfrm>
        </p:spPr>
        <p:txBody>
          <a:bodyPr>
            <a:normAutofit fontScale="90000"/>
          </a:bodyPr>
          <a:lstStyle/>
          <a:p>
            <a:r>
              <a:rPr lang="ru-RU" sz="4400" dirty="0">
                <a:solidFill>
                  <a:schemeClr val="bg1"/>
                </a:solidFill>
                <a:latin typeface="Times New Roman"/>
                <a:cs typeface="Times New Roman"/>
              </a:rPr>
              <a:t>В общем случае зависимость минимальной массы пробы от размеров кусков опробуемого материала выражается следующей формулой:</a:t>
            </a:r>
            <a:endParaRPr lang="ru-RU" sz="6800" dirty="0">
              <a:solidFill>
                <a:schemeClr val="bg1"/>
              </a:solidFill>
            </a:endParaRPr>
          </a:p>
        </p:txBody>
      </p:sp>
      <p:sp>
        <p:nvSpPr>
          <p:cNvPr id="3" name="Объект 2">
            <a:extLst>
              <a:ext uri="{FF2B5EF4-FFF2-40B4-BE49-F238E27FC236}">
                <a16:creationId xmlns:a16="http://schemas.microsoft.com/office/drawing/2014/main" id="{DFDD5C7B-7195-4D06-BE98-AD8FBA3FFFFA}"/>
              </a:ext>
            </a:extLst>
          </p:cNvPr>
          <p:cNvSpPr>
            <a:spLocks noGrp="1"/>
          </p:cNvSpPr>
          <p:nvPr>
            <p:ph idx="1"/>
          </p:nvPr>
        </p:nvSpPr>
        <p:spPr>
          <a:xfrm>
            <a:off x="838200" y="2586789"/>
            <a:ext cx="10515600" cy="3590174"/>
          </a:xfrm>
        </p:spPr>
        <p:txBody>
          <a:bodyPr vert="horz" lIns="91440" tIns="45720" rIns="91440" bIns="45720" rtlCol="0" anchor="t">
            <a:normAutofit/>
          </a:bodyPr>
          <a:lstStyle/>
          <a:p>
            <a:pPr marL="0" indent="0">
              <a:buNone/>
            </a:pPr>
            <a:r>
              <a:rPr lang="ru-RU" dirty="0">
                <a:latin typeface="Times New Roman"/>
                <a:ea typeface="+mn-lt"/>
                <a:cs typeface="+mn-lt"/>
              </a:rPr>
              <a:t> Q = Kd2</a:t>
            </a:r>
          </a:p>
          <a:p>
            <a:pPr marL="0" indent="0">
              <a:buNone/>
            </a:pPr>
            <a:r>
              <a:rPr lang="ru-RU" dirty="0">
                <a:latin typeface="Times New Roman"/>
              </a:rPr>
              <a:t>Где Q - масса пробы, кг; d - диаметр максимального куска опробуемого материала, мм; K - коэффициент, учитывающий качественные особенности материала: характер и крупность вкрапленности, неравномерность распределения компонента между отдельными кусками, содержание этого компонента.</a:t>
            </a:r>
          </a:p>
          <a:p>
            <a:pPr marL="0" indent="0">
              <a:buNone/>
            </a:pPr>
            <a:endParaRPr lang="ru-RU" dirty="0">
              <a:latin typeface="Times New Roman"/>
              <a:cs typeface="Times New Roman"/>
            </a:endParaRPr>
          </a:p>
        </p:txBody>
      </p:sp>
    </p:spTree>
    <p:extLst>
      <p:ext uri="{BB962C8B-B14F-4D97-AF65-F5344CB8AC3E}">
        <p14:creationId xmlns:p14="http://schemas.microsoft.com/office/powerpoint/2010/main" val="1204470856"/>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Широкоэкранный</PresentationFormat>
  <Paragraphs>0</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SketchyVTI</vt:lpstr>
      <vt:lpstr>Отбор проб. Классификация проб. Подготовка проб. Система опробования.</vt:lpstr>
      <vt:lpstr>Что такое проба?</vt:lpstr>
      <vt:lpstr>На обогатительных фабриках отбираются пробы для определения:</vt:lpstr>
      <vt:lpstr>Опробование</vt:lpstr>
      <vt:lpstr>Факторы, влияющие на опробование</vt:lpstr>
      <vt:lpstr>Различают следующие пробы:</vt:lpstr>
      <vt:lpstr>Требования, предъявляемые к пробе</vt:lpstr>
      <vt:lpstr>Презентация PowerPoint</vt:lpstr>
      <vt:lpstr>В общем случае зависимость минимальной массы пробы от размеров кусков опробуемого материала выражается следующей формулой:</vt:lpstr>
      <vt:lpstr>Подготовка проб</vt:lpstr>
      <vt:lpstr>Презентация PowerPoint</vt:lpstr>
      <vt:lpstr>Презентация PowerPoint</vt:lpstr>
      <vt:lpstr>Презентация PowerPoint</vt:lpstr>
      <vt:lpstr>Перемешивание . Перед каждой операцией сокращения пробы необходимо тщательно перемешивать, так как от этого в значительной степени зависит точность дальнейших определений. Существуют несколько способов перемешивания. Перемешивание проб массой 100 кг и более производят перелопачиванием или методом кольца и конуса, перемешивание проб меньшей массы — перелопачиванием или перекатыванием на гибкой, плотной, гладкой подстилке.  Способ перелопачивания заключается в том, что двое рабочих перебрасывают пробу в другое место, становясь с двух противоположных сторон кучи и перебрасывая материал с лопаты поочередно. Эту операцию нужно повторить несколько раз.  </vt:lpstr>
      <vt:lpstr>Способ кольца и конуса осуществляется на площадке с гладкой поверхностью, лучше всего на металлических листах или плитах. Материал пробы первоначально раскладывают в кольцо и затем пересыпают в кучу конической формы, для чего двое рабочих с лопатами становятся с противоположных сторон кольца и поочередно забрасывают материал с лопаты в середину кольца. Перемещаются они так, чтобы постоянно оставаться на противоположных сторонах кольца. При этом для уменьшения влияния сегрегации необходимо забирать весь материал в каждом пункте кольца целыми секторами, включающими как крупный, так и мелкий материал. После того как материал собран в конус, его разворачивают при помощи специальной доски, вдавливая ее в вершину и вращая вокруг оси конуса до образования плоского диска. Полученный диск снова пересыпают в кольцо и повторяют процесс перемешивания указанным способом несколько раз. </vt:lpstr>
      <vt:lpstr>Презентация PowerPoint</vt:lpstr>
      <vt:lpstr>Способ просеивания заключается в просеивании пробы через сито с диаметром отверстий, в 2—3 раза большим размера наиболее крупных зерен. Операцию просеивания повторяют несколько раз. Этот способ применим для небольшого количества мелкого материала. </vt:lpstr>
      <vt:lpstr>Способ квартования . Перемешанный материал, находящийся в штабеле конической формы, разравнивают в плоский диск небольшой равномерной толщины. После чего образованный диск делится двумя взаимно перпендикулярными бороздами на четыре сектора. Два противоположных сектора соединяют, образуя сокращенную пробу, а два других сектора отбрасывают. Для разделения диска на сектора пользуются доской или железной пластиной, а лучше использовать крестовину, специально изготовленную из дерева или листового железа. При проведении операции сокращения крестовину необходимо вдавливать в опробуемый материал, пока она не коснется поверхности, на которой производится сокращение. Затем два противоположных сектора отбрасываются, крестовина убирается, а оставшиеся два сектора смешивают и образуют сокращенную пробу. </vt:lpstr>
      <vt:lpstr>Презентация PowerPoint</vt:lpstr>
      <vt:lpstr>Способ квадратования заключается в том, что пробу тщательно перемешивают и разравнивают на чистом гладком листе в виде тонкого слоя одинаковой толщины. Затем слой делят на равные квадраты, после чего из каждого квадрата отбирают небольшие порции по всей толщине слоя материала. Отдельные порции объединяют с получением средней пробы. Если проба оказалась большой, операцию сокращения повторяют. Этот способ применяется при окончательном сокращении пробы при подготовке ее к химическому анализу</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
  <cp:revision>500</cp:revision>
  <dcterms:created xsi:type="dcterms:W3CDTF">2021-11-26T08:39:10Z</dcterms:created>
  <dcterms:modified xsi:type="dcterms:W3CDTF">2021-11-27T07:55:25Z</dcterms:modified>
</cp:coreProperties>
</file>