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63" r:id="rId2"/>
    <p:sldId id="256" r:id="rId3"/>
    <p:sldId id="257" r:id="rId4"/>
    <p:sldId id="258" r:id="rId5"/>
    <p:sldId id="259" r:id="rId6"/>
    <p:sldId id="261" r:id="rId7"/>
    <p:sldId id="262" r:id="rId8"/>
    <p:sldId id="264" r:id="rId9"/>
    <p:sldId id="265" r:id="rId10"/>
    <p:sldId id="266" r:id="rId1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horzBarState="maximized">
    <p:restoredLeft sz="14995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-390" y="-11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">
            <a:alphaModFix amt="30000"/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Group 10"/>
          <p:cNvGrpSpPr/>
          <p:nvPr/>
        </p:nvGrpSpPr>
        <p:grpSpPr>
          <a:xfrm>
            <a:off x="0" y="0"/>
            <a:ext cx="2305051" cy="6858001"/>
            <a:chOff x="0" y="0"/>
            <a:chExt cx="2305051" cy="6858001"/>
          </a:xfrm>
          <a:gradFill flip="none" rotWithShape="1">
            <a:gsLst>
              <a:gs pos="0">
                <a:schemeClr val="tx2"/>
              </a:gs>
              <a:gs pos="100000">
                <a:schemeClr val="tx2">
                  <a:lumMod val="50000"/>
                </a:schemeClr>
              </a:gs>
            </a:gsLst>
            <a:lin ang="5400000" scaled="0"/>
            <a:tileRect/>
          </a:gradFill>
        </p:grpSpPr>
        <p:sp>
          <p:nvSpPr>
            <p:cNvPr id="12" name="Rectangle 5"/>
            <p:cNvSpPr>
              <a:spLocks noChangeArrowheads="1"/>
            </p:cNvSpPr>
            <p:nvPr/>
          </p:nvSpPr>
          <p:spPr bwMode="auto">
            <a:xfrm>
              <a:off x="1209675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3" name="Freeform 6"/>
            <p:cNvSpPr>
              <a:spLocks noEditPoints="1"/>
            </p:cNvSpPr>
            <p:nvPr/>
          </p:nvSpPr>
          <p:spPr bwMode="auto">
            <a:xfrm>
              <a:off x="1128713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4" name="Freeform 7"/>
            <p:cNvSpPr>
              <a:spLocks noEditPoints="1"/>
            </p:cNvSpPr>
            <p:nvPr/>
          </p:nvSpPr>
          <p:spPr bwMode="auto">
            <a:xfrm>
              <a:off x="1123950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5" name="Rectangle 8"/>
            <p:cNvSpPr>
              <a:spLocks noChangeArrowheads="1"/>
            </p:cNvSpPr>
            <p:nvPr/>
          </p:nvSpPr>
          <p:spPr bwMode="auto">
            <a:xfrm>
              <a:off x="414338" y="9525"/>
              <a:ext cx="28575" cy="44815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6" name="Freeform 9"/>
            <p:cNvSpPr>
              <a:spLocks noEditPoints="1"/>
            </p:cNvSpPr>
            <p:nvPr/>
          </p:nvSpPr>
          <p:spPr bwMode="auto">
            <a:xfrm>
              <a:off x="333375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7" name="Freeform 10"/>
            <p:cNvSpPr/>
            <p:nvPr/>
          </p:nvSpPr>
          <p:spPr bwMode="auto">
            <a:xfrm>
              <a:off x="190500" y="9525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66"/>
                  </a:lnTo>
                  <a:lnTo>
                    <a:pt x="81" y="380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3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8" name="Freeform 11"/>
            <p:cNvSpPr/>
            <p:nvPr/>
          </p:nvSpPr>
          <p:spPr bwMode="auto">
            <a:xfrm>
              <a:off x="1290638" y="14288"/>
              <a:ext cx="376238" cy="1801813"/>
            </a:xfrm>
            <a:custGeom>
              <a:avLst/>
              <a:gdLst/>
              <a:ahLst/>
              <a:cxnLst/>
              <a:rect l="0" t="0" r="r" b="b"/>
              <a:pathLst>
                <a:path w="237" h="1135">
                  <a:moveTo>
                    <a:pt x="222" y="1135"/>
                  </a:moveTo>
                  <a:lnTo>
                    <a:pt x="0" y="620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17"/>
                  </a:lnTo>
                  <a:lnTo>
                    <a:pt x="237" y="1129"/>
                  </a:lnTo>
                  <a:lnTo>
                    <a:pt x="222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9" name="Freeform 12"/>
            <p:cNvSpPr>
              <a:spLocks noEditPoints="1"/>
            </p:cNvSpPr>
            <p:nvPr/>
          </p:nvSpPr>
          <p:spPr bwMode="auto">
            <a:xfrm>
              <a:off x="1600200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0" name="Freeform 13"/>
            <p:cNvSpPr/>
            <p:nvPr/>
          </p:nvSpPr>
          <p:spPr bwMode="auto">
            <a:xfrm>
              <a:off x="1381125" y="9525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219" y="898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380"/>
                  </a:lnTo>
                  <a:lnTo>
                    <a:pt x="234" y="892"/>
                  </a:lnTo>
                  <a:lnTo>
                    <a:pt x="219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1" name="Freeform 14"/>
            <p:cNvSpPr/>
            <p:nvPr/>
          </p:nvSpPr>
          <p:spPr bwMode="auto">
            <a:xfrm>
              <a:off x="1643063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2" name="Freeform 15"/>
            <p:cNvSpPr>
              <a:spLocks noEditPoints="1"/>
            </p:cNvSpPr>
            <p:nvPr/>
          </p:nvSpPr>
          <p:spPr bwMode="auto">
            <a:xfrm>
              <a:off x="1685925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3" name="Freeform 16"/>
            <p:cNvSpPr>
              <a:spLocks noEditPoints="1"/>
            </p:cNvSpPr>
            <p:nvPr/>
          </p:nvSpPr>
          <p:spPr bwMode="auto">
            <a:xfrm>
              <a:off x="168592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4" name="Freeform 17"/>
            <p:cNvSpPr/>
            <p:nvPr/>
          </p:nvSpPr>
          <p:spPr bwMode="auto">
            <a:xfrm>
              <a:off x="1743075" y="4763"/>
              <a:ext cx="419100" cy="522288"/>
            </a:xfrm>
            <a:custGeom>
              <a:avLst/>
              <a:gdLst/>
              <a:ahLst/>
              <a:cxnLst/>
              <a:rect l="0" t="0" r="r" b="b"/>
              <a:pathLst>
                <a:path w="264" h="329">
                  <a:moveTo>
                    <a:pt x="252" y="329"/>
                  </a:moveTo>
                  <a:lnTo>
                    <a:pt x="45" y="120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0" y="111"/>
                  </a:lnTo>
                  <a:lnTo>
                    <a:pt x="264" y="317"/>
                  </a:lnTo>
                  <a:lnTo>
                    <a:pt x="252" y="3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5" name="Freeform 18"/>
            <p:cNvSpPr>
              <a:spLocks noEditPoints="1"/>
            </p:cNvSpPr>
            <p:nvPr/>
          </p:nvSpPr>
          <p:spPr bwMode="auto">
            <a:xfrm>
              <a:off x="2119313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6" name="Freeform 19"/>
            <p:cNvSpPr/>
            <p:nvPr/>
          </p:nvSpPr>
          <p:spPr bwMode="auto">
            <a:xfrm>
              <a:off x="952500" y="4763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72"/>
                  </a:lnTo>
                  <a:lnTo>
                    <a:pt x="0" y="189"/>
                  </a:lnTo>
                  <a:lnTo>
                    <a:pt x="81" y="0"/>
                  </a:lnTo>
                  <a:lnTo>
                    <a:pt x="96" y="6"/>
                  </a:lnTo>
                  <a:lnTo>
                    <a:pt x="15" y="192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7" name="Freeform 20"/>
            <p:cNvSpPr>
              <a:spLocks noEditPoints="1"/>
            </p:cNvSpPr>
            <p:nvPr/>
          </p:nvSpPr>
          <p:spPr bwMode="auto">
            <a:xfrm>
              <a:off x="8667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2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8" name="Freeform 21"/>
            <p:cNvSpPr>
              <a:spLocks noEditPoints="1"/>
            </p:cNvSpPr>
            <p:nvPr/>
          </p:nvSpPr>
          <p:spPr bwMode="auto">
            <a:xfrm>
              <a:off x="890588" y="15541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9" name="Freeform 22"/>
            <p:cNvSpPr/>
            <p:nvPr/>
          </p:nvSpPr>
          <p:spPr bwMode="auto">
            <a:xfrm>
              <a:off x="738188" y="5622925"/>
              <a:ext cx="338138" cy="1216025"/>
            </a:xfrm>
            <a:custGeom>
              <a:avLst/>
              <a:gdLst/>
              <a:ahLst/>
              <a:cxnLst/>
              <a:rect l="0" t="0" r="r" b="b"/>
              <a:pathLst>
                <a:path w="213" h="766">
                  <a:moveTo>
                    <a:pt x="213" y="766"/>
                  </a:moveTo>
                  <a:lnTo>
                    <a:pt x="195" y="766"/>
                  </a:lnTo>
                  <a:lnTo>
                    <a:pt x="195" y="464"/>
                  </a:lnTo>
                  <a:lnTo>
                    <a:pt x="0" y="6"/>
                  </a:lnTo>
                  <a:lnTo>
                    <a:pt x="12" y="0"/>
                  </a:lnTo>
                  <a:lnTo>
                    <a:pt x="213" y="461"/>
                  </a:lnTo>
                  <a:lnTo>
                    <a:pt x="213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0" name="Freeform 23"/>
            <p:cNvSpPr>
              <a:spLocks noEditPoints="1"/>
            </p:cNvSpPr>
            <p:nvPr/>
          </p:nvSpPr>
          <p:spPr bwMode="auto">
            <a:xfrm>
              <a:off x="647700" y="5480050"/>
              <a:ext cx="157163" cy="157163"/>
            </a:xfrm>
            <a:custGeom>
              <a:avLst/>
              <a:gdLst/>
              <a:ahLst/>
              <a:cxnLst/>
              <a:rect l="0" t="0" r="r" b="b"/>
              <a:pathLst>
                <a:path w="33" h="33">
                  <a:moveTo>
                    <a:pt x="17" y="33"/>
                  </a:moveTo>
                  <a:cubicBezTo>
                    <a:pt x="8" y="33"/>
                    <a:pt x="0" y="26"/>
                    <a:pt x="0" y="17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26" y="0"/>
                    <a:pt x="33" y="8"/>
                    <a:pt x="33" y="17"/>
                  </a:cubicBezTo>
                  <a:cubicBezTo>
                    <a:pt x="33" y="26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29"/>
                    <a:pt x="17" y="29"/>
                  </a:cubicBezTo>
                  <a:cubicBezTo>
                    <a:pt x="23" y="29"/>
                    <a:pt x="29" y="24"/>
                    <a:pt x="29" y="17"/>
                  </a:cubicBezTo>
                  <a:cubicBezTo>
                    <a:pt x="29" y="10"/>
                    <a:pt x="23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1" name="Freeform 24"/>
            <p:cNvSpPr>
              <a:spLocks noEditPoints="1"/>
            </p:cNvSpPr>
            <p:nvPr/>
          </p:nvSpPr>
          <p:spPr bwMode="auto">
            <a:xfrm>
              <a:off x="666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2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2" name="Freeform 25"/>
            <p:cNvSpPr/>
            <p:nvPr/>
          </p:nvSpPr>
          <p:spPr bwMode="auto">
            <a:xfrm>
              <a:off x="0" y="3897313"/>
              <a:ext cx="133350" cy="266700"/>
            </a:xfrm>
            <a:custGeom>
              <a:avLst/>
              <a:gdLst/>
              <a:ahLst/>
              <a:cxnLst/>
              <a:rect l="0" t="0" r="r" b="b"/>
              <a:pathLst>
                <a:path w="84" h="168">
                  <a:moveTo>
                    <a:pt x="69" y="168"/>
                  </a:moveTo>
                  <a:lnTo>
                    <a:pt x="0" y="6"/>
                  </a:lnTo>
                  <a:lnTo>
                    <a:pt x="12" y="0"/>
                  </a:lnTo>
                  <a:lnTo>
                    <a:pt x="84" y="162"/>
                  </a:lnTo>
                  <a:lnTo>
                    <a:pt x="69" y="1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3" name="Freeform 26"/>
            <p:cNvSpPr>
              <a:spLocks noEditPoints="1"/>
            </p:cNvSpPr>
            <p:nvPr/>
          </p:nvSpPr>
          <p:spPr bwMode="auto">
            <a:xfrm>
              <a:off x="66675" y="414972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4" name="Freeform 27"/>
            <p:cNvSpPr/>
            <p:nvPr/>
          </p:nvSpPr>
          <p:spPr bwMode="auto">
            <a:xfrm>
              <a:off x="0" y="1644650"/>
              <a:ext cx="133350" cy="269875"/>
            </a:xfrm>
            <a:custGeom>
              <a:avLst/>
              <a:gdLst/>
              <a:ahLst/>
              <a:cxnLst/>
              <a:rect l="0" t="0" r="r" b="b"/>
              <a:pathLst>
                <a:path w="84" h="170">
                  <a:moveTo>
                    <a:pt x="12" y="170"/>
                  </a:moveTo>
                  <a:lnTo>
                    <a:pt x="0" y="164"/>
                  </a:lnTo>
                  <a:lnTo>
                    <a:pt x="69" y="0"/>
                  </a:lnTo>
                  <a:lnTo>
                    <a:pt x="84" y="6"/>
                  </a:lnTo>
                  <a:lnTo>
                    <a:pt x="12" y="1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5" name="Freeform 28"/>
            <p:cNvSpPr>
              <a:spLocks noEditPoints="1"/>
            </p:cNvSpPr>
            <p:nvPr/>
          </p:nvSpPr>
          <p:spPr bwMode="auto">
            <a:xfrm>
              <a:off x="66675" y="146843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6" name="Freeform 29"/>
            <p:cNvSpPr/>
            <p:nvPr/>
          </p:nvSpPr>
          <p:spPr bwMode="auto">
            <a:xfrm>
              <a:off x="695325" y="4763"/>
              <a:ext cx="309563" cy="1558925"/>
            </a:xfrm>
            <a:custGeom>
              <a:avLst/>
              <a:gdLst/>
              <a:ahLst/>
              <a:cxnLst/>
              <a:rect l="0" t="0" r="r" b="b"/>
              <a:pathLst>
                <a:path w="195" h="982">
                  <a:moveTo>
                    <a:pt x="195" y="982"/>
                  </a:moveTo>
                  <a:lnTo>
                    <a:pt x="177" y="982"/>
                  </a:lnTo>
                  <a:lnTo>
                    <a:pt x="177" y="805"/>
                  </a:lnTo>
                  <a:lnTo>
                    <a:pt x="0" y="629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23"/>
                  </a:lnTo>
                  <a:lnTo>
                    <a:pt x="195" y="796"/>
                  </a:lnTo>
                  <a:lnTo>
                    <a:pt x="195" y="9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7" name="Freeform 30"/>
            <p:cNvSpPr>
              <a:spLocks noEditPoints="1"/>
            </p:cNvSpPr>
            <p:nvPr/>
          </p:nvSpPr>
          <p:spPr bwMode="auto">
            <a:xfrm>
              <a:off x="57150" y="48815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8" name="Freeform 31"/>
            <p:cNvSpPr/>
            <p:nvPr/>
          </p:nvSpPr>
          <p:spPr bwMode="auto">
            <a:xfrm>
              <a:off x="138113" y="5060950"/>
              <a:ext cx="304800" cy="1778000"/>
            </a:xfrm>
            <a:custGeom>
              <a:avLst/>
              <a:gdLst/>
              <a:ahLst/>
              <a:cxnLst/>
              <a:rect l="0" t="0" r="r" b="b"/>
              <a:pathLst>
                <a:path w="192" h="1120">
                  <a:moveTo>
                    <a:pt x="192" y="1120"/>
                  </a:moveTo>
                  <a:lnTo>
                    <a:pt x="177" y="1120"/>
                  </a:lnTo>
                  <a:lnTo>
                    <a:pt x="177" y="360"/>
                  </a:lnTo>
                  <a:lnTo>
                    <a:pt x="0" y="1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77"/>
                  </a:lnTo>
                  <a:lnTo>
                    <a:pt x="192" y="354"/>
                  </a:lnTo>
                  <a:lnTo>
                    <a:pt x="192" y="11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9" name="Freeform 32"/>
            <p:cNvSpPr>
              <a:spLocks noEditPoints="1"/>
            </p:cNvSpPr>
            <p:nvPr/>
          </p:nvSpPr>
          <p:spPr bwMode="auto">
            <a:xfrm>
              <a:off x="561975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0" name="Rectangle 33"/>
            <p:cNvSpPr>
              <a:spLocks noChangeArrowheads="1"/>
            </p:cNvSpPr>
            <p:nvPr/>
          </p:nvSpPr>
          <p:spPr bwMode="auto">
            <a:xfrm>
              <a:off x="642938" y="6610350"/>
              <a:ext cx="23813" cy="2428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41" name="Freeform 34"/>
            <p:cNvSpPr>
              <a:spLocks noEditPoints="1"/>
            </p:cNvSpPr>
            <p:nvPr/>
          </p:nvSpPr>
          <p:spPr bwMode="auto">
            <a:xfrm>
              <a:off x="76200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2" name="Freeform 35"/>
            <p:cNvSpPr/>
            <p:nvPr/>
          </p:nvSpPr>
          <p:spPr bwMode="auto">
            <a:xfrm>
              <a:off x="0" y="5978525"/>
              <a:ext cx="190500" cy="461963"/>
            </a:xfrm>
            <a:custGeom>
              <a:avLst/>
              <a:gdLst/>
              <a:ahLst/>
              <a:cxnLst/>
              <a:rect l="0" t="0" r="r" b="b"/>
              <a:pathLst>
                <a:path w="120" h="291">
                  <a:moveTo>
                    <a:pt x="120" y="291"/>
                  </a:moveTo>
                  <a:lnTo>
                    <a:pt x="105" y="291"/>
                  </a:lnTo>
                  <a:lnTo>
                    <a:pt x="105" y="114"/>
                  </a:lnTo>
                  <a:lnTo>
                    <a:pt x="0" y="9"/>
                  </a:lnTo>
                  <a:lnTo>
                    <a:pt x="12" y="0"/>
                  </a:lnTo>
                  <a:lnTo>
                    <a:pt x="120" y="108"/>
                  </a:lnTo>
                  <a:lnTo>
                    <a:pt x="120" y="2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3" name="Freeform 36"/>
            <p:cNvSpPr/>
            <p:nvPr/>
          </p:nvSpPr>
          <p:spPr bwMode="auto">
            <a:xfrm>
              <a:off x="1014413" y="1801813"/>
              <a:ext cx="214313" cy="755650"/>
            </a:xfrm>
            <a:custGeom>
              <a:avLst/>
              <a:gdLst/>
              <a:ahLst/>
              <a:cxnLst/>
              <a:rect l="0" t="0" r="r" b="b"/>
              <a:pathLst>
                <a:path w="135" h="476">
                  <a:moveTo>
                    <a:pt x="12" y="476"/>
                  </a:moveTo>
                  <a:lnTo>
                    <a:pt x="0" y="476"/>
                  </a:lnTo>
                  <a:lnTo>
                    <a:pt x="0" y="128"/>
                  </a:lnTo>
                  <a:lnTo>
                    <a:pt x="126" y="0"/>
                  </a:lnTo>
                  <a:lnTo>
                    <a:pt x="135" y="9"/>
                  </a:lnTo>
                  <a:lnTo>
                    <a:pt x="12" y="131"/>
                  </a:lnTo>
                  <a:lnTo>
                    <a:pt x="12" y="47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4" name="Freeform 37"/>
            <p:cNvSpPr>
              <a:spLocks noEditPoints="1"/>
            </p:cNvSpPr>
            <p:nvPr/>
          </p:nvSpPr>
          <p:spPr bwMode="auto">
            <a:xfrm>
              <a:off x="938213" y="2547938"/>
              <a:ext cx="166688" cy="160338"/>
            </a:xfrm>
            <a:custGeom>
              <a:avLst/>
              <a:gdLst/>
              <a:ahLst/>
              <a:cxnLst/>
              <a:rect l="0" t="0" r="r" b="b"/>
              <a:pathLst>
                <a:path w="35" h="34">
                  <a:moveTo>
                    <a:pt x="18" y="34"/>
                  </a:moveTo>
                  <a:cubicBezTo>
                    <a:pt x="8" y="34"/>
                    <a:pt x="0" y="26"/>
                    <a:pt x="0" y="17"/>
                  </a:cubicBezTo>
                  <a:cubicBezTo>
                    <a:pt x="0" y="7"/>
                    <a:pt x="8" y="0"/>
                    <a:pt x="18" y="0"/>
                  </a:cubicBezTo>
                  <a:cubicBezTo>
                    <a:pt x="27" y="0"/>
                    <a:pt x="35" y="7"/>
                    <a:pt x="35" y="17"/>
                  </a:cubicBezTo>
                  <a:cubicBezTo>
                    <a:pt x="35" y="26"/>
                    <a:pt x="27" y="34"/>
                    <a:pt x="18" y="34"/>
                  </a:cubicBezTo>
                  <a:close/>
                  <a:moveTo>
                    <a:pt x="18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30"/>
                    <a:pt x="18" y="30"/>
                  </a:cubicBezTo>
                  <a:cubicBezTo>
                    <a:pt x="25" y="30"/>
                    <a:pt x="31" y="24"/>
                    <a:pt x="31" y="17"/>
                  </a:cubicBezTo>
                  <a:cubicBezTo>
                    <a:pt x="31" y="10"/>
                    <a:pt x="25" y="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5" name="Freeform 38"/>
            <p:cNvSpPr/>
            <p:nvPr/>
          </p:nvSpPr>
          <p:spPr bwMode="auto">
            <a:xfrm>
              <a:off x="595313" y="4763"/>
              <a:ext cx="638175" cy="4025900"/>
            </a:xfrm>
            <a:custGeom>
              <a:avLst/>
              <a:gdLst/>
              <a:ahLst/>
              <a:cxnLst/>
              <a:rect l="0" t="0" r="r" b="b"/>
              <a:pathLst>
                <a:path w="402" h="2536">
                  <a:moveTo>
                    <a:pt x="402" y="2536"/>
                  </a:moveTo>
                  <a:lnTo>
                    <a:pt x="387" y="2536"/>
                  </a:lnTo>
                  <a:lnTo>
                    <a:pt x="387" y="2311"/>
                  </a:lnTo>
                  <a:lnTo>
                    <a:pt x="0" y="1925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916"/>
                  </a:lnTo>
                  <a:lnTo>
                    <a:pt x="402" y="2302"/>
                  </a:lnTo>
                  <a:lnTo>
                    <a:pt x="402" y="25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6" name="Freeform 39"/>
            <p:cNvSpPr/>
            <p:nvPr/>
          </p:nvSpPr>
          <p:spPr bwMode="auto">
            <a:xfrm>
              <a:off x="1223963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7" name="Freeform 40"/>
            <p:cNvSpPr>
              <a:spLocks noEditPoints="1"/>
            </p:cNvSpPr>
            <p:nvPr/>
          </p:nvSpPr>
          <p:spPr bwMode="auto">
            <a:xfrm>
              <a:off x="1300163" y="1849438"/>
              <a:ext cx="109538" cy="107950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8" name="Freeform 41"/>
            <p:cNvSpPr/>
            <p:nvPr/>
          </p:nvSpPr>
          <p:spPr bwMode="auto">
            <a:xfrm>
              <a:off x="280988" y="3417888"/>
              <a:ext cx="142875" cy="474663"/>
            </a:xfrm>
            <a:custGeom>
              <a:avLst/>
              <a:gdLst/>
              <a:ahLst/>
              <a:cxnLst/>
              <a:rect l="0" t="0" r="r" b="b"/>
              <a:pathLst>
                <a:path w="90" h="299">
                  <a:moveTo>
                    <a:pt x="12" y="299"/>
                  </a:moveTo>
                  <a:lnTo>
                    <a:pt x="0" y="299"/>
                  </a:lnTo>
                  <a:lnTo>
                    <a:pt x="0" y="80"/>
                  </a:lnTo>
                  <a:lnTo>
                    <a:pt x="81" y="0"/>
                  </a:lnTo>
                  <a:lnTo>
                    <a:pt x="90" y="8"/>
                  </a:lnTo>
                  <a:lnTo>
                    <a:pt x="12" y="83"/>
                  </a:lnTo>
                  <a:lnTo>
                    <a:pt x="12" y="29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9" name="Freeform 42"/>
            <p:cNvSpPr>
              <a:spLocks noEditPoints="1"/>
            </p:cNvSpPr>
            <p:nvPr/>
          </p:nvSpPr>
          <p:spPr bwMode="auto">
            <a:xfrm>
              <a:off x="238125" y="38830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1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7" y="0"/>
                    <a:pt x="23" y="5"/>
                    <a:pt x="23" y="12"/>
                  </a:cubicBezTo>
                  <a:cubicBezTo>
                    <a:pt x="23" y="18"/>
                    <a:pt x="17" y="23"/>
                    <a:pt x="11" y="23"/>
                  </a:cubicBezTo>
                  <a:close/>
                  <a:moveTo>
                    <a:pt x="11" y="4"/>
                  </a:moveTo>
                  <a:cubicBezTo>
                    <a:pt x="7" y="4"/>
                    <a:pt x="4" y="8"/>
                    <a:pt x="4" y="12"/>
                  </a:cubicBezTo>
                  <a:cubicBezTo>
                    <a:pt x="4" y="16"/>
                    <a:pt x="7" y="19"/>
                    <a:pt x="11" y="19"/>
                  </a:cubicBezTo>
                  <a:cubicBezTo>
                    <a:pt x="15" y="19"/>
                    <a:pt x="19" y="16"/>
                    <a:pt x="19" y="12"/>
                  </a:cubicBezTo>
                  <a:cubicBezTo>
                    <a:pt x="19" y="8"/>
                    <a:pt x="15" y="4"/>
                    <a:pt x="1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0" name="Freeform 43"/>
            <p:cNvSpPr/>
            <p:nvPr/>
          </p:nvSpPr>
          <p:spPr bwMode="auto">
            <a:xfrm>
              <a:off x="4763" y="2166938"/>
              <a:ext cx="114300" cy="452438"/>
            </a:xfrm>
            <a:custGeom>
              <a:avLst/>
              <a:gdLst/>
              <a:ahLst/>
              <a:cxnLst/>
              <a:rect l="0" t="0" r="r" b="b"/>
              <a:pathLst>
                <a:path w="72" h="285">
                  <a:moveTo>
                    <a:pt x="6" y="285"/>
                  </a:moveTo>
                  <a:lnTo>
                    <a:pt x="0" y="276"/>
                  </a:lnTo>
                  <a:lnTo>
                    <a:pt x="60" y="216"/>
                  </a:lnTo>
                  <a:lnTo>
                    <a:pt x="60" y="0"/>
                  </a:lnTo>
                  <a:lnTo>
                    <a:pt x="72" y="0"/>
                  </a:lnTo>
                  <a:lnTo>
                    <a:pt x="72" y="222"/>
                  </a:lnTo>
                  <a:lnTo>
                    <a:pt x="6" y="2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1" name="Freeform 44"/>
            <p:cNvSpPr>
              <a:spLocks noEditPoints="1"/>
            </p:cNvSpPr>
            <p:nvPr/>
          </p:nvSpPr>
          <p:spPr bwMode="auto">
            <a:xfrm>
              <a:off x="52388" y="20669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2" name="Rectangle 45"/>
            <p:cNvSpPr>
              <a:spLocks noChangeArrowheads="1"/>
            </p:cNvSpPr>
            <p:nvPr/>
          </p:nvSpPr>
          <p:spPr bwMode="auto">
            <a:xfrm>
              <a:off x="1228725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53" name="Freeform 46"/>
            <p:cNvSpPr/>
            <p:nvPr/>
          </p:nvSpPr>
          <p:spPr bwMode="auto">
            <a:xfrm>
              <a:off x="1319213" y="5041900"/>
              <a:ext cx="371475" cy="1801813"/>
            </a:xfrm>
            <a:custGeom>
              <a:avLst/>
              <a:gdLst/>
              <a:ahLst/>
              <a:cxnLst/>
              <a:rect l="0" t="0" r="r" b="b"/>
              <a:pathLst>
                <a:path w="234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9" y="0"/>
                  </a:lnTo>
                  <a:lnTo>
                    <a:pt x="234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4" name="Freeform 47"/>
            <p:cNvSpPr>
              <a:spLocks noEditPoints="1"/>
            </p:cNvSpPr>
            <p:nvPr/>
          </p:nvSpPr>
          <p:spPr bwMode="auto">
            <a:xfrm>
              <a:off x="1147763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5" name="Freeform 48"/>
            <p:cNvSpPr/>
            <p:nvPr/>
          </p:nvSpPr>
          <p:spPr bwMode="auto">
            <a:xfrm>
              <a:off x="819150" y="3983038"/>
              <a:ext cx="347663" cy="2860675"/>
            </a:xfrm>
            <a:custGeom>
              <a:avLst/>
              <a:gdLst/>
              <a:ahLst/>
              <a:cxnLst/>
              <a:rect l="0" t="0" r="r" b="b"/>
              <a:pathLst>
                <a:path w="219" h="1802">
                  <a:moveTo>
                    <a:pt x="219" y="1802"/>
                  </a:moveTo>
                  <a:lnTo>
                    <a:pt x="201" y="1802"/>
                  </a:lnTo>
                  <a:lnTo>
                    <a:pt x="201" y="1185"/>
                  </a:lnTo>
                  <a:lnTo>
                    <a:pt x="0" y="3"/>
                  </a:lnTo>
                  <a:lnTo>
                    <a:pt x="15" y="0"/>
                  </a:lnTo>
                  <a:lnTo>
                    <a:pt x="219" y="1185"/>
                  </a:lnTo>
                  <a:lnTo>
                    <a:pt x="219" y="18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6" name="Freeform 49"/>
            <p:cNvSpPr>
              <a:spLocks noEditPoints="1"/>
            </p:cNvSpPr>
            <p:nvPr/>
          </p:nvSpPr>
          <p:spPr bwMode="auto">
            <a:xfrm>
              <a:off x="728663" y="3806825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7" name="Freeform 50"/>
            <p:cNvSpPr>
              <a:spLocks noEditPoints="1"/>
            </p:cNvSpPr>
            <p:nvPr/>
          </p:nvSpPr>
          <p:spPr bwMode="auto">
            <a:xfrm>
              <a:off x="1624013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8" name="Freeform 51"/>
            <p:cNvSpPr/>
            <p:nvPr/>
          </p:nvSpPr>
          <p:spPr bwMode="auto">
            <a:xfrm>
              <a:off x="1404938" y="5422900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22" y="0"/>
                  </a:lnTo>
                  <a:lnTo>
                    <a:pt x="234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9" name="Freeform 52"/>
            <p:cNvSpPr/>
            <p:nvPr/>
          </p:nvSpPr>
          <p:spPr bwMode="auto">
            <a:xfrm>
              <a:off x="1666875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0" name="Freeform 53"/>
            <p:cNvSpPr>
              <a:spLocks noEditPoints="1"/>
            </p:cNvSpPr>
            <p:nvPr/>
          </p:nvSpPr>
          <p:spPr bwMode="auto">
            <a:xfrm>
              <a:off x="1709738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1" name="Freeform 54"/>
            <p:cNvSpPr>
              <a:spLocks noEditPoints="1"/>
            </p:cNvSpPr>
            <p:nvPr/>
          </p:nvSpPr>
          <p:spPr bwMode="auto">
            <a:xfrm>
              <a:off x="1709738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2" name="Freeform 55"/>
            <p:cNvSpPr/>
            <p:nvPr/>
          </p:nvSpPr>
          <p:spPr bwMode="auto">
            <a:xfrm>
              <a:off x="1766888" y="6330950"/>
              <a:ext cx="419100" cy="527050"/>
            </a:xfrm>
            <a:custGeom>
              <a:avLst/>
              <a:gdLst/>
              <a:ahLst/>
              <a:cxnLst/>
              <a:rect l="0" t="0" r="r" b="b"/>
              <a:pathLst>
                <a:path w="264" h="332">
                  <a:moveTo>
                    <a:pt x="12" y="332"/>
                  </a:moveTo>
                  <a:lnTo>
                    <a:pt x="0" y="326"/>
                  </a:lnTo>
                  <a:lnTo>
                    <a:pt x="45" y="206"/>
                  </a:lnTo>
                  <a:lnTo>
                    <a:pt x="255" y="0"/>
                  </a:lnTo>
                  <a:lnTo>
                    <a:pt x="264" y="12"/>
                  </a:lnTo>
                  <a:lnTo>
                    <a:pt x="60" y="215"/>
                  </a:lnTo>
                  <a:lnTo>
                    <a:pt x="12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3" name="Freeform 56"/>
            <p:cNvSpPr>
              <a:spLocks noEditPoints="1"/>
            </p:cNvSpPr>
            <p:nvPr/>
          </p:nvSpPr>
          <p:spPr bwMode="auto">
            <a:xfrm>
              <a:off x="2147888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4" name="Freeform 57"/>
            <p:cNvSpPr/>
            <p:nvPr/>
          </p:nvSpPr>
          <p:spPr bwMode="auto">
            <a:xfrm>
              <a:off x="504825" y="9525"/>
              <a:ext cx="233363" cy="5103813"/>
            </a:xfrm>
            <a:custGeom>
              <a:avLst/>
              <a:gdLst/>
              <a:ahLst/>
              <a:cxnLst/>
              <a:rect l="0" t="0" r="r" b="b"/>
              <a:pathLst>
                <a:path w="147" h="3215">
                  <a:moveTo>
                    <a:pt x="132" y="3215"/>
                  </a:moveTo>
                  <a:lnTo>
                    <a:pt x="129" y="2754"/>
                  </a:lnTo>
                  <a:lnTo>
                    <a:pt x="0" y="1901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898"/>
                  </a:lnTo>
                  <a:lnTo>
                    <a:pt x="144" y="2754"/>
                  </a:lnTo>
                  <a:lnTo>
                    <a:pt x="147" y="3215"/>
                  </a:lnTo>
                  <a:lnTo>
                    <a:pt x="132" y="32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5" name="Freeform 58"/>
            <p:cNvSpPr>
              <a:spLocks noEditPoints="1"/>
            </p:cNvSpPr>
            <p:nvPr/>
          </p:nvSpPr>
          <p:spPr bwMode="auto">
            <a:xfrm>
              <a:off x="633413" y="5103813"/>
              <a:ext cx="185738" cy="185738"/>
            </a:xfrm>
            <a:custGeom>
              <a:avLst/>
              <a:gdLst/>
              <a:ahLst/>
              <a:cxnLst/>
              <a:rect l="0" t="0" r="r" b="b"/>
              <a:pathLst>
                <a:path w="39" h="39">
                  <a:moveTo>
                    <a:pt x="20" y="39"/>
                  </a:moveTo>
                  <a:cubicBezTo>
                    <a:pt x="9" y="39"/>
                    <a:pt x="0" y="30"/>
                    <a:pt x="0" y="19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0" y="0"/>
                    <a:pt x="39" y="9"/>
                    <a:pt x="39" y="19"/>
                  </a:cubicBezTo>
                  <a:cubicBezTo>
                    <a:pt x="39" y="30"/>
                    <a:pt x="30" y="39"/>
                    <a:pt x="20" y="39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19"/>
                  </a:cubicBezTo>
                  <a:cubicBezTo>
                    <a:pt x="4" y="28"/>
                    <a:pt x="11" y="35"/>
                    <a:pt x="20" y="35"/>
                  </a:cubicBezTo>
                  <a:cubicBezTo>
                    <a:pt x="28" y="35"/>
                    <a:pt x="35" y="28"/>
                    <a:pt x="35" y="19"/>
                  </a:cubicBezTo>
                  <a:cubicBezTo>
                    <a:pt x="35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76424" y="1122363"/>
            <a:ext cx="8791575" cy="2387600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76424" y="3602038"/>
            <a:ext cx="8791575" cy="1655762"/>
          </a:xfrm>
        </p:spPr>
        <p:txBody>
          <a:bodyPr>
            <a:normAutofit/>
          </a:bodyPr>
          <a:lstStyle>
            <a:lvl1pPr marL="0" indent="0" algn="l">
              <a:buNone/>
              <a:defRPr sz="2000" cap="all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077511" y="5410201"/>
            <a:ext cx="2743200" cy="365125"/>
          </a:xfrm>
        </p:spPr>
        <p:txBody>
          <a:bodyPr/>
          <a:lstStyle/>
          <a:p>
            <a:fld id="{48A87A34-81AB-432B-8DAE-1953F412C126}" type="datetimeFigureOut">
              <a:rPr lang="en-US" dirty="0"/>
              <a:pPr/>
              <a:t>11/21/2021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876424" y="5410201"/>
            <a:ext cx="5124886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96911" y="5410199"/>
            <a:ext cx="771089" cy="365125"/>
          </a:xfrm>
        </p:spPr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4304664"/>
            <a:ext cx="9912355" cy="819355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41411" y="606426"/>
            <a:ext cx="9912354" cy="3299778"/>
          </a:xfrm>
          <a:prstGeom prst="round2DiagRect">
            <a:avLst>
              <a:gd name="adj1" fmla="val 4860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3200"/>
            </a:lvl1pPr>
          </a:lstStyle>
          <a:p>
            <a:pPr marL="0" lvl="0" indent="0">
              <a:buNone/>
            </a:pPr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5124020"/>
            <a:ext cx="9910859" cy="682472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11/21/2021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56" y="609600"/>
            <a:ext cx="9905955" cy="342900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4419599"/>
            <a:ext cx="9904459" cy="1371599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11/21/2021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599"/>
            <a:ext cx="9302752" cy="2748429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365557"/>
            <a:ext cx="875229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4309919"/>
            <a:ext cx="9906002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11/21/2021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60" name="TextBox 59"/>
          <p:cNvSpPr txBox="1"/>
          <p:nvPr/>
        </p:nvSpPr>
        <p:spPr>
          <a:xfrm>
            <a:off x="903512" y="73239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10537370" y="276497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2134041"/>
            <a:ext cx="9906001" cy="2511835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4657655"/>
            <a:ext cx="9904505" cy="1140644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11/21/2021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141410" y="2674463"/>
            <a:ext cx="3196899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27918" y="3360263"/>
            <a:ext cx="3208735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4766" y="2677635"/>
            <a:ext cx="3184385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04213" y="3363435"/>
            <a:ext cx="3195830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442" y="2674463"/>
            <a:ext cx="3194968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52442" y="3360263"/>
            <a:ext cx="3194968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11/21/2021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1141411" y="609600"/>
            <a:ext cx="9905999" cy="190500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1141413" y="4404596"/>
            <a:ext cx="319524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141413" y="2666998"/>
            <a:ext cx="31952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41413" y="4980858"/>
            <a:ext cx="3195240" cy="8178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89053" y="4404596"/>
            <a:ext cx="320040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89053" y="2666998"/>
            <a:ext cx="31989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87593" y="4980857"/>
            <a:ext cx="3200400" cy="81034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567" y="4404595"/>
            <a:ext cx="3190741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852442" y="2666998"/>
            <a:ext cx="3194969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852442" y="4980854"/>
            <a:ext cx="3194968" cy="810345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11/21/2021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11/21/2021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042400" y="609599"/>
            <a:ext cx="2005011" cy="5181601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0" y="609599"/>
            <a:ext cx="7748590" cy="5181601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11/21/2021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11/21/2021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419226"/>
            <a:ext cx="9906000" cy="2852737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424362"/>
            <a:ext cx="9906000" cy="1374776"/>
          </a:xfrm>
        </p:spPr>
        <p:txBody>
          <a:bodyPr>
            <a:normAutofit/>
          </a:bodyPr>
          <a:lstStyle>
            <a:lvl1pPr marL="0" indent="0">
              <a:buNone/>
              <a:defRPr sz="1800" cap="all" baseline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11/21/2021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0" y="2249486"/>
            <a:ext cx="4878389" cy="3541714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249486"/>
            <a:ext cx="4875211" cy="3541714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11/21/2021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19126"/>
            <a:ext cx="9906000" cy="1477961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0019" y="2249486"/>
            <a:ext cx="4649783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0" y="3073397"/>
            <a:ext cx="4878391" cy="2717801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8" y="2249485"/>
            <a:ext cx="4646602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073397"/>
            <a:ext cx="4875210" cy="2717801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11/21/2021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11/21/2021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11/21/2021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6705" y="609601"/>
            <a:ext cx="3856037" cy="1639884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56200" y="592666"/>
            <a:ext cx="5891209" cy="5198534"/>
          </a:xfrm>
        </p:spPr>
        <p:txBody>
          <a:bodyPr anchor="ctr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6705" y="2249486"/>
            <a:ext cx="3856037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11/21/2021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5934508" cy="163988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380721" y="609601"/>
            <a:ext cx="3666690" cy="5181599"/>
          </a:xfrm>
          <a:prstGeom prst="round2DiagRect">
            <a:avLst>
              <a:gd name="adj1" fmla="val 5608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2249486"/>
            <a:ext cx="5934511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11/21/2021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 amt="30000"/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Group 7"/>
          <p:cNvGrpSpPr/>
          <p:nvPr/>
        </p:nvGrpSpPr>
        <p:grpSpPr>
          <a:xfrm>
            <a:off x="-14288" y="0"/>
            <a:ext cx="12053888" cy="6858001"/>
            <a:chOff x="-14288" y="0"/>
            <a:chExt cx="12053888" cy="6858001"/>
          </a:xfrm>
          <a:gradFill flip="none" rotWithShape="1">
            <a:gsLst>
              <a:gs pos="0">
                <a:schemeClr val="tx2"/>
              </a:gs>
              <a:gs pos="100000">
                <a:schemeClr val="tx2">
                  <a:lumMod val="50000"/>
                </a:schemeClr>
              </a:gs>
            </a:gsLst>
            <a:lin ang="5400000" scaled="0"/>
            <a:tileRect/>
          </a:gradFill>
        </p:grpSpPr>
        <p:grpSp>
          <p:nvGrpSpPr>
            <p:cNvPr id="9" name="Group 8"/>
            <p:cNvGrpSpPr/>
            <p:nvPr/>
          </p:nvGrpSpPr>
          <p:grpSpPr>
            <a:xfrm>
              <a:off x="-14288" y="0"/>
              <a:ext cx="1220788" cy="6858001"/>
              <a:chOff x="-14288" y="0"/>
              <a:chExt cx="1220788" cy="6858001"/>
            </a:xfrm>
            <a:grpFill/>
          </p:grpSpPr>
          <p:sp>
            <p:nvSpPr>
              <p:cNvPr id="21" name="Rectangle 5"/>
              <p:cNvSpPr>
                <a:spLocks noChangeArrowheads="1"/>
              </p:cNvSpPr>
              <p:nvPr/>
            </p:nvSpPr>
            <p:spPr bwMode="auto">
              <a:xfrm>
                <a:off x="114300" y="4763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22" name="Freeform 6"/>
              <p:cNvSpPr>
                <a:spLocks noEditPoints="1"/>
              </p:cNvSpPr>
              <p:nvPr/>
            </p:nvSpPr>
            <p:spPr bwMode="auto">
              <a:xfrm>
                <a:off x="33337" y="217646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3" name="Freeform 7"/>
              <p:cNvSpPr>
                <a:spLocks noEditPoints="1"/>
              </p:cNvSpPr>
              <p:nvPr/>
            </p:nvSpPr>
            <p:spPr bwMode="auto">
              <a:xfrm>
                <a:off x="28575" y="4021138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4" name="Freeform 8"/>
              <p:cNvSpPr/>
              <p:nvPr/>
            </p:nvSpPr>
            <p:spPr bwMode="auto">
              <a:xfrm>
                <a:off x="200025" y="4763"/>
                <a:ext cx="369888" cy="1811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41">
                    <a:moveTo>
                      <a:pt x="218" y="1141"/>
                    </a:moveTo>
                    <a:lnTo>
                      <a:pt x="0" y="626"/>
                    </a:lnTo>
                    <a:lnTo>
                      <a:pt x="0" y="0"/>
                    </a:lnTo>
                    <a:lnTo>
                      <a:pt x="15" y="0"/>
                    </a:lnTo>
                    <a:lnTo>
                      <a:pt x="15" y="623"/>
                    </a:lnTo>
                    <a:lnTo>
                      <a:pt x="233" y="1135"/>
                    </a:lnTo>
                    <a:lnTo>
                      <a:pt x="218" y="114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5" name="Freeform 9"/>
              <p:cNvSpPr>
                <a:spLocks noEditPoints="1"/>
              </p:cNvSpPr>
              <p:nvPr/>
            </p:nvSpPr>
            <p:spPr bwMode="auto">
              <a:xfrm>
                <a:off x="503237" y="1801813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6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6" name="Freeform 10"/>
              <p:cNvSpPr/>
              <p:nvPr/>
            </p:nvSpPr>
            <p:spPr bwMode="auto">
              <a:xfrm>
                <a:off x="285750" y="4763"/>
                <a:ext cx="369888" cy="1430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901">
                    <a:moveTo>
                      <a:pt x="221" y="901"/>
                    </a:moveTo>
                    <a:lnTo>
                      <a:pt x="0" y="383"/>
                    </a:lnTo>
                    <a:lnTo>
                      <a:pt x="0" y="0"/>
                    </a:lnTo>
                    <a:lnTo>
                      <a:pt x="18" y="0"/>
                    </a:lnTo>
                    <a:lnTo>
                      <a:pt x="18" y="380"/>
                    </a:lnTo>
                    <a:lnTo>
                      <a:pt x="233" y="895"/>
                    </a:lnTo>
                    <a:lnTo>
                      <a:pt x="221" y="90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7" name="Freeform 11"/>
              <p:cNvSpPr/>
              <p:nvPr/>
            </p:nvSpPr>
            <p:spPr bwMode="auto">
              <a:xfrm>
                <a:off x="546100" y="0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96" y="575"/>
                    </a:moveTo>
                    <a:lnTo>
                      <a:pt x="78" y="575"/>
                    </a:lnTo>
                    <a:lnTo>
                      <a:pt x="78" y="192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96" y="189"/>
                    </a:lnTo>
                    <a:lnTo>
                      <a:pt x="96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8" name="Freeform 12"/>
              <p:cNvSpPr>
                <a:spLocks noEditPoints="1"/>
              </p:cNvSpPr>
              <p:nvPr/>
            </p:nvSpPr>
            <p:spPr bwMode="auto">
              <a:xfrm>
                <a:off x="588962" y="14208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7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9" name="Freeform 13"/>
              <p:cNvSpPr>
                <a:spLocks noEditPoints="1"/>
              </p:cNvSpPr>
              <p:nvPr/>
            </p:nvSpPr>
            <p:spPr bwMode="auto">
              <a:xfrm>
                <a:off x="588962" y="9032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0" name="Freeform 14"/>
              <p:cNvSpPr/>
              <p:nvPr/>
            </p:nvSpPr>
            <p:spPr bwMode="auto">
              <a:xfrm>
                <a:off x="641350" y="0"/>
                <a:ext cx="422275" cy="527050"/>
              </a:xfrm>
              <a:custGeom>
                <a:avLst/>
                <a:gdLst/>
                <a:ahLst/>
                <a:cxnLst/>
                <a:rect l="0" t="0" r="r" b="b"/>
                <a:pathLst>
                  <a:path w="266" h="332">
                    <a:moveTo>
                      <a:pt x="257" y="332"/>
                    </a:moveTo>
                    <a:lnTo>
                      <a:pt x="48" y="123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63" y="114"/>
                    </a:lnTo>
                    <a:lnTo>
                      <a:pt x="266" y="320"/>
                    </a:lnTo>
                    <a:lnTo>
                      <a:pt x="257" y="33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1" name="Freeform 15"/>
              <p:cNvSpPr>
                <a:spLocks noEditPoints="1"/>
              </p:cNvSpPr>
              <p:nvPr/>
            </p:nvSpPr>
            <p:spPr bwMode="auto">
              <a:xfrm>
                <a:off x="1020762" y="488950"/>
                <a:ext cx="161925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4" h="31">
                    <a:moveTo>
                      <a:pt x="17" y="31"/>
                    </a:moveTo>
                    <a:cubicBezTo>
                      <a:pt x="13" y="31"/>
                      <a:pt x="9" y="30"/>
                      <a:pt x="6" y="27"/>
                    </a:cubicBezTo>
                    <a:cubicBezTo>
                      <a:pt x="0" y="20"/>
                      <a:pt x="0" y="10"/>
                      <a:pt x="6" y="4"/>
                    </a:cubicBezTo>
                    <a:cubicBezTo>
                      <a:pt x="9" y="1"/>
                      <a:pt x="13" y="0"/>
                      <a:pt x="17" y="0"/>
                    </a:cubicBezTo>
                    <a:cubicBezTo>
                      <a:pt x="21" y="0"/>
                      <a:pt x="25" y="1"/>
                      <a:pt x="28" y="4"/>
                    </a:cubicBezTo>
                    <a:cubicBezTo>
                      <a:pt x="34" y="10"/>
                      <a:pt x="34" y="20"/>
                      <a:pt x="28" y="27"/>
                    </a:cubicBezTo>
                    <a:cubicBezTo>
                      <a:pt x="25" y="30"/>
                      <a:pt x="21" y="31"/>
                      <a:pt x="17" y="31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5"/>
                      <a:pt x="9" y="7"/>
                    </a:cubicBezTo>
                    <a:cubicBezTo>
                      <a:pt x="4" y="12"/>
                      <a:pt x="4" y="19"/>
                      <a:pt x="9" y="24"/>
                    </a:cubicBezTo>
                    <a:cubicBezTo>
                      <a:pt x="11" y="26"/>
                      <a:pt x="14" y="27"/>
                      <a:pt x="17" y="27"/>
                    </a:cubicBezTo>
                    <a:cubicBezTo>
                      <a:pt x="20" y="27"/>
                      <a:pt x="23" y="26"/>
                      <a:pt x="25" y="24"/>
                    </a:cubicBezTo>
                    <a:cubicBezTo>
                      <a:pt x="30" y="19"/>
                      <a:pt x="30" y="12"/>
                      <a:pt x="25" y="7"/>
                    </a:cubicBezTo>
                    <a:cubicBezTo>
                      <a:pt x="23" y="5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2" name="Line 16"/>
              <p:cNvSpPr>
                <a:spLocks noChangeShapeType="1"/>
              </p:cNvSpPr>
              <p:nvPr/>
            </p:nvSpPr>
            <p:spPr bwMode="auto">
              <a:xfrm>
                <a:off x="-4763" y="9525"/>
                <a:ext cx="0" cy="0"/>
              </a:xfrm>
              <a:prstGeom prst="line">
                <a:avLst/>
              </a:prstGeom>
              <a:grpFill/>
              <a:ln w="1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</p:sp>
          <p:sp>
            <p:nvSpPr>
              <p:cNvPr id="33" name="Freeform 17"/>
              <p:cNvSpPr/>
              <p:nvPr/>
            </p:nvSpPr>
            <p:spPr bwMode="auto">
              <a:xfrm>
                <a:off x="9525" y="1801813"/>
                <a:ext cx="123825" cy="127000"/>
              </a:xfrm>
              <a:custGeom>
                <a:avLst/>
                <a:gdLst/>
                <a:ahLst/>
                <a:cxnLst/>
                <a:rect l="0" t="0" r="r" b="b"/>
                <a:pathLst>
                  <a:path w="78" h="80">
                    <a:moveTo>
                      <a:pt x="6" y="80"/>
                    </a:moveTo>
                    <a:lnTo>
                      <a:pt x="0" y="71"/>
                    </a:lnTo>
                    <a:lnTo>
                      <a:pt x="69" y="0"/>
                    </a:lnTo>
                    <a:lnTo>
                      <a:pt x="78" y="9"/>
                    </a:lnTo>
                    <a:lnTo>
                      <a:pt x="6" y="8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4" name="Freeform 18"/>
              <p:cNvSpPr/>
              <p:nvPr/>
            </p:nvSpPr>
            <p:spPr bwMode="auto">
              <a:xfrm>
                <a:off x="-9525" y="3549650"/>
                <a:ext cx="147638" cy="481013"/>
              </a:xfrm>
              <a:custGeom>
                <a:avLst/>
                <a:gdLst/>
                <a:ahLst/>
                <a:cxnLst/>
                <a:rect l="0" t="0" r="r" b="b"/>
                <a:pathLst>
                  <a:path w="93" h="303">
                    <a:moveTo>
                      <a:pt x="93" y="303"/>
                    </a:moveTo>
                    <a:lnTo>
                      <a:pt x="78" y="303"/>
                    </a:lnTo>
                    <a:lnTo>
                      <a:pt x="78" y="78"/>
                    </a:lnTo>
                    <a:lnTo>
                      <a:pt x="0" y="12"/>
                    </a:lnTo>
                    <a:lnTo>
                      <a:pt x="12" y="0"/>
                    </a:lnTo>
                    <a:lnTo>
                      <a:pt x="93" y="69"/>
                    </a:lnTo>
                    <a:lnTo>
                      <a:pt x="93" y="30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5" name="Freeform 19"/>
              <p:cNvSpPr/>
              <p:nvPr/>
            </p:nvSpPr>
            <p:spPr bwMode="auto">
              <a:xfrm>
                <a:off x="128587" y="1382713"/>
                <a:ext cx="142875" cy="476250"/>
              </a:xfrm>
              <a:custGeom>
                <a:avLst/>
                <a:gdLst/>
                <a:ahLst/>
                <a:cxnLst/>
                <a:rect l="0" t="0" r="r" b="b"/>
                <a:pathLst>
                  <a:path w="90" h="300">
                    <a:moveTo>
                      <a:pt x="90" y="300"/>
                    </a:moveTo>
                    <a:lnTo>
                      <a:pt x="78" y="300"/>
                    </a:lnTo>
                    <a:lnTo>
                      <a:pt x="78" y="84"/>
                    </a:lnTo>
                    <a:lnTo>
                      <a:pt x="0" y="9"/>
                    </a:lnTo>
                    <a:lnTo>
                      <a:pt x="9" y="0"/>
                    </a:lnTo>
                    <a:lnTo>
                      <a:pt x="90" y="81"/>
                    </a:lnTo>
                    <a:lnTo>
                      <a:pt x="90" y="30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6" name="Freeform 20"/>
              <p:cNvSpPr>
                <a:spLocks noEditPoints="1"/>
              </p:cNvSpPr>
              <p:nvPr/>
            </p:nvSpPr>
            <p:spPr bwMode="auto">
              <a:xfrm>
                <a:off x="204787" y="1849438"/>
                <a:ext cx="114300" cy="107950"/>
              </a:xfrm>
              <a:custGeom>
                <a:avLst/>
                <a:gdLst/>
                <a:ahLst/>
                <a:cxnLst/>
                <a:rect l="0" t="0" r="r" b="b"/>
                <a:pathLst>
                  <a:path w="24" h="23">
                    <a:moveTo>
                      <a:pt x="12" y="23"/>
                    </a:moveTo>
                    <a:cubicBezTo>
                      <a:pt x="6" y="23"/>
                      <a:pt x="0" y="18"/>
                      <a:pt x="0" y="12"/>
                    </a:cubicBezTo>
                    <a:cubicBezTo>
                      <a:pt x="0" y="5"/>
                      <a:pt x="6" y="0"/>
                      <a:pt x="12" y="0"/>
                    </a:cubicBezTo>
                    <a:cubicBezTo>
                      <a:pt x="18" y="0"/>
                      <a:pt x="24" y="5"/>
                      <a:pt x="24" y="12"/>
                    </a:cubicBezTo>
                    <a:cubicBezTo>
                      <a:pt x="24" y="18"/>
                      <a:pt x="18" y="23"/>
                      <a:pt x="12" y="23"/>
                    </a:cubicBezTo>
                    <a:close/>
                    <a:moveTo>
                      <a:pt x="12" y="4"/>
                    </a:moveTo>
                    <a:cubicBezTo>
                      <a:pt x="8" y="4"/>
                      <a:pt x="4" y="8"/>
                      <a:pt x="4" y="12"/>
                    </a:cubicBezTo>
                    <a:cubicBezTo>
                      <a:pt x="4" y="16"/>
                      <a:pt x="8" y="19"/>
                      <a:pt x="12" y="19"/>
                    </a:cubicBezTo>
                    <a:cubicBezTo>
                      <a:pt x="16" y="19"/>
                      <a:pt x="20" y="16"/>
                      <a:pt x="20" y="12"/>
                    </a:cubicBezTo>
                    <a:cubicBezTo>
                      <a:pt x="20" y="8"/>
                      <a:pt x="16" y="4"/>
                      <a:pt x="12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7" name="Rectangle 21"/>
              <p:cNvSpPr>
                <a:spLocks noChangeArrowheads="1"/>
              </p:cNvSpPr>
              <p:nvPr/>
            </p:nvSpPr>
            <p:spPr bwMode="auto">
              <a:xfrm>
                <a:off x="133350" y="4662488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38" name="Freeform 22"/>
              <p:cNvSpPr/>
              <p:nvPr/>
            </p:nvSpPr>
            <p:spPr bwMode="auto">
              <a:xfrm>
                <a:off x="223837" y="5041900"/>
                <a:ext cx="369888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35">
                    <a:moveTo>
                      <a:pt x="15" y="1135"/>
                    </a:moveTo>
                    <a:lnTo>
                      <a:pt x="0" y="1135"/>
                    </a:lnTo>
                    <a:lnTo>
                      <a:pt x="0" y="515"/>
                    </a:lnTo>
                    <a:lnTo>
                      <a:pt x="0" y="512"/>
                    </a:lnTo>
                    <a:lnTo>
                      <a:pt x="218" y="0"/>
                    </a:lnTo>
                    <a:lnTo>
                      <a:pt x="233" y="6"/>
                    </a:lnTo>
                    <a:lnTo>
                      <a:pt x="15" y="518"/>
                    </a:lnTo>
                    <a:lnTo>
                      <a:pt x="15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9" name="Freeform 23"/>
              <p:cNvSpPr>
                <a:spLocks noEditPoints="1"/>
              </p:cNvSpPr>
              <p:nvPr/>
            </p:nvSpPr>
            <p:spPr bwMode="auto">
              <a:xfrm>
                <a:off x="52387" y="44815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0" name="Freeform 24"/>
              <p:cNvSpPr/>
              <p:nvPr/>
            </p:nvSpPr>
            <p:spPr bwMode="auto">
              <a:xfrm>
                <a:off x="-14288" y="5627688"/>
                <a:ext cx="85725" cy="1216025"/>
              </a:xfrm>
              <a:custGeom>
                <a:avLst/>
                <a:gdLst/>
                <a:ahLst/>
                <a:cxnLst/>
                <a:rect l="0" t="0" r="r" b="b"/>
                <a:pathLst>
                  <a:path w="54" h="766">
                    <a:moveTo>
                      <a:pt x="54" y="766"/>
                    </a:moveTo>
                    <a:lnTo>
                      <a:pt x="36" y="766"/>
                    </a:lnTo>
                    <a:lnTo>
                      <a:pt x="36" y="149"/>
                    </a:lnTo>
                    <a:lnTo>
                      <a:pt x="0" y="3"/>
                    </a:lnTo>
                    <a:lnTo>
                      <a:pt x="18" y="0"/>
                    </a:lnTo>
                    <a:lnTo>
                      <a:pt x="54" y="146"/>
                    </a:lnTo>
                    <a:lnTo>
                      <a:pt x="54" y="76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1" name="Freeform 25"/>
              <p:cNvSpPr>
                <a:spLocks noEditPoints="1"/>
              </p:cNvSpPr>
              <p:nvPr/>
            </p:nvSpPr>
            <p:spPr bwMode="auto">
              <a:xfrm>
                <a:off x="527050" y="48672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2" name="Freeform 26"/>
              <p:cNvSpPr/>
              <p:nvPr/>
            </p:nvSpPr>
            <p:spPr bwMode="auto">
              <a:xfrm>
                <a:off x="309562" y="5422900"/>
                <a:ext cx="374650" cy="1425575"/>
              </a:xfrm>
              <a:custGeom>
                <a:avLst/>
                <a:gdLst/>
                <a:ahLst/>
                <a:cxnLst/>
                <a:rect l="0" t="0" r="r" b="b"/>
                <a:pathLst>
                  <a:path w="236" h="898">
                    <a:moveTo>
                      <a:pt x="18" y="898"/>
                    </a:moveTo>
                    <a:lnTo>
                      <a:pt x="0" y="898"/>
                    </a:lnTo>
                    <a:lnTo>
                      <a:pt x="0" y="515"/>
                    </a:lnTo>
                    <a:lnTo>
                      <a:pt x="3" y="512"/>
                    </a:lnTo>
                    <a:lnTo>
                      <a:pt x="221" y="0"/>
                    </a:lnTo>
                    <a:lnTo>
                      <a:pt x="236" y="6"/>
                    </a:lnTo>
                    <a:lnTo>
                      <a:pt x="18" y="518"/>
                    </a:lnTo>
                    <a:lnTo>
                      <a:pt x="18" y="89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3" name="Freeform 27"/>
              <p:cNvSpPr/>
              <p:nvPr/>
            </p:nvSpPr>
            <p:spPr bwMode="auto">
              <a:xfrm>
                <a:off x="569912" y="5945188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15" y="575"/>
                    </a:moveTo>
                    <a:lnTo>
                      <a:pt x="0" y="569"/>
                    </a:lnTo>
                    <a:lnTo>
                      <a:pt x="81" y="383"/>
                    </a:lnTo>
                    <a:lnTo>
                      <a:pt x="81" y="0"/>
                    </a:lnTo>
                    <a:lnTo>
                      <a:pt x="96" y="0"/>
                    </a:lnTo>
                    <a:lnTo>
                      <a:pt x="96" y="386"/>
                    </a:lnTo>
                    <a:lnTo>
                      <a:pt x="15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4" name="Freeform 28"/>
              <p:cNvSpPr>
                <a:spLocks noEditPoints="1"/>
              </p:cNvSpPr>
              <p:nvPr/>
            </p:nvSpPr>
            <p:spPr bwMode="auto">
              <a:xfrm>
                <a:off x="612775" y="52466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5" name="Freeform 29"/>
              <p:cNvSpPr>
                <a:spLocks noEditPoints="1"/>
              </p:cNvSpPr>
              <p:nvPr/>
            </p:nvSpPr>
            <p:spPr bwMode="auto">
              <a:xfrm>
                <a:off x="612775" y="57642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6" name="Freeform 30"/>
              <p:cNvSpPr/>
              <p:nvPr/>
            </p:nvSpPr>
            <p:spPr bwMode="auto">
              <a:xfrm>
                <a:off x="669925" y="6330950"/>
                <a:ext cx="417513" cy="517525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6">
                    <a:moveTo>
                      <a:pt x="15" y="326"/>
                    </a:moveTo>
                    <a:lnTo>
                      <a:pt x="0" y="320"/>
                    </a:lnTo>
                    <a:lnTo>
                      <a:pt x="45" y="206"/>
                    </a:lnTo>
                    <a:lnTo>
                      <a:pt x="48" y="206"/>
                    </a:lnTo>
                    <a:lnTo>
                      <a:pt x="254" y="0"/>
                    </a:lnTo>
                    <a:lnTo>
                      <a:pt x="263" y="12"/>
                    </a:lnTo>
                    <a:lnTo>
                      <a:pt x="60" y="215"/>
                    </a:lnTo>
                    <a:lnTo>
                      <a:pt x="15" y="3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7" name="Freeform 31"/>
              <p:cNvSpPr>
                <a:spLocks noEditPoints="1"/>
              </p:cNvSpPr>
              <p:nvPr/>
            </p:nvSpPr>
            <p:spPr bwMode="auto">
              <a:xfrm>
                <a:off x="1049337" y="6221413"/>
                <a:ext cx="157163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3" h="31">
                    <a:moveTo>
                      <a:pt x="16" y="31"/>
                    </a:moveTo>
                    <a:cubicBezTo>
                      <a:pt x="12" y="31"/>
                      <a:pt x="8" y="29"/>
                      <a:pt x="5" y="26"/>
                    </a:cubicBezTo>
                    <a:cubicBezTo>
                      <a:pt x="2" y="24"/>
                      <a:pt x="0" y="20"/>
                      <a:pt x="0" y="15"/>
                    </a:cubicBezTo>
                    <a:cubicBezTo>
                      <a:pt x="0" y="11"/>
                      <a:pt x="2" y="7"/>
                      <a:pt x="5" y="4"/>
                    </a:cubicBezTo>
                    <a:cubicBezTo>
                      <a:pt x="8" y="1"/>
                      <a:pt x="12" y="0"/>
                      <a:pt x="16" y="0"/>
                    </a:cubicBezTo>
                    <a:cubicBezTo>
                      <a:pt x="20" y="0"/>
                      <a:pt x="24" y="1"/>
                      <a:pt x="27" y="4"/>
                    </a:cubicBezTo>
                    <a:cubicBezTo>
                      <a:pt x="33" y="10"/>
                      <a:pt x="33" y="20"/>
                      <a:pt x="27" y="26"/>
                    </a:cubicBezTo>
                    <a:cubicBezTo>
                      <a:pt x="24" y="29"/>
                      <a:pt x="20" y="31"/>
                      <a:pt x="16" y="31"/>
                    </a:cubicBezTo>
                    <a:close/>
                    <a:moveTo>
                      <a:pt x="16" y="4"/>
                    </a:moveTo>
                    <a:cubicBezTo>
                      <a:pt x="13" y="4"/>
                      <a:pt x="10" y="5"/>
                      <a:pt x="8" y="7"/>
                    </a:cubicBezTo>
                    <a:cubicBezTo>
                      <a:pt x="6" y="9"/>
                      <a:pt x="4" y="12"/>
                      <a:pt x="4" y="15"/>
                    </a:cubicBezTo>
                    <a:cubicBezTo>
                      <a:pt x="4" y="19"/>
                      <a:pt x="6" y="21"/>
                      <a:pt x="8" y="24"/>
                    </a:cubicBezTo>
                    <a:cubicBezTo>
                      <a:pt x="10" y="26"/>
                      <a:pt x="13" y="27"/>
                      <a:pt x="16" y="27"/>
                    </a:cubicBezTo>
                    <a:cubicBezTo>
                      <a:pt x="19" y="27"/>
                      <a:pt x="22" y="26"/>
                      <a:pt x="24" y="24"/>
                    </a:cubicBezTo>
                    <a:cubicBezTo>
                      <a:pt x="29" y="19"/>
                      <a:pt x="29" y="12"/>
                      <a:pt x="24" y="7"/>
                    </a:cubicBezTo>
                    <a:cubicBezTo>
                      <a:pt x="22" y="5"/>
                      <a:pt x="19" y="4"/>
                      <a:pt x="16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</p:grpSp>
        <p:grpSp>
          <p:nvGrpSpPr>
            <p:cNvPr id="10" name="Group 9"/>
            <p:cNvGrpSpPr/>
            <p:nvPr/>
          </p:nvGrpSpPr>
          <p:grpSpPr>
            <a:xfrm>
              <a:off x="11364912" y="0"/>
              <a:ext cx="674688" cy="6848476"/>
              <a:chOff x="11364912" y="0"/>
              <a:chExt cx="674688" cy="6848476"/>
            </a:xfrm>
            <a:grpFill/>
          </p:grpSpPr>
          <p:sp>
            <p:nvSpPr>
              <p:cNvPr id="11" name="Freeform 32"/>
              <p:cNvSpPr/>
              <p:nvPr/>
            </p:nvSpPr>
            <p:spPr bwMode="auto">
              <a:xfrm>
                <a:off x="11483975" y="0"/>
                <a:ext cx="417513" cy="512763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3">
                    <a:moveTo>
                      <a:pt x="12" y="323"/>
                    </a:moveTo>
                    <a:lnTo>
                      <a:pt x="0" y="314"/>
                    </a:lnTo>
                    <a:lnTo>
                      <a:pt x="203" y="108"/>
                    </a:lnTo>
                    <a:lnTo>
                      <a:pt x="248" y="0"/>
                    </a:lnTo>
                    <a:lnTo>
                      <a:pt x="263" y="6"/>
                    </a:lnTo>
                    <a:lnTo>
                      <a:pt x="218" y="117"/>
                    </a:lnTo>
                    <a:lnTo>
                      <a:pt x="218" y="117"/>
                    </a:lnTo>
                    <a:lnTo>
                      <a:pt x="12" y="32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2" name="Freeform 33"/>
              <p:cNvSpPr>
                <a:spLocks noEditPoints="1"/>
              </p:cNvSpPr>
              <p:nvPr/>
            </p:nvSpPr>
            <p:spPr bwMode="auto">
              <a:xfrm>
                <a:off x="11364912" y="474663"/>
                <a:ext cx="157163" cy="152400"/>
              </a:xfrm>
              <a:custGeom>
                <a:avLst/>
                <a:gdLst/>
                <a:ahLst/>
                <a:cxnLst/>
                <a:rect l="0" t="0" r="r" b="b"/>
                <a:pathLst>
                  <a:path w="33" h="32">
                    <a:moveTo>
                      <a:pt x="17" y="32"/>
                    </a:moveTo>
                    <a:cubicBezTo>
                      <a:pt x="13" y="32"/>
                      <a:pt x="9" y="30"/>
                      <a:pt x="6" y="27"/>
                    </a:cubicBezTo>
                    <a:cubicBezTo>
                      <a:pt x="0" y="21"/>
                      <a:pt x="0" y="11"/>
                      <a:pt x="6" y="5"/>
                    </a:cubicBezTo>
                    <a:cubicBezTo>
                      <a:pt x="9" y="2"/>
                      <a:pt x="13" y="0"/>
                      <a:pt x="17" y="0"/>
                    </a:cubicBezTo>
                    <a:cubicBezTo>
                      <a:pt x="21" y="0"/>
                      <a:pt x="25" y="2"/>
                      <a:pt x="28" y="5"/>
                    </a:cubicBezTo>
                    <a:cubicBezTo>
                      <a:pt x="31" y="8"/>
                      <a:pt x="33" y="12"/>
                      <a:pt x="33" y="16"/>
                    </a:cubicBezTo>
                    <a:cubicBezTo>
                      <a:pt x="33" y="20"/>
                      <a:pt x="31" y="24"/>
                      <a:pt x="28" y="27"/>
                    </a:cubicBezTo>
                    <a:cubicBezTo>
                      <a:pt x="25" y="30"/>
                      <a:pt x="21" y="32"/>
                      <a:pt x="17" y="32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6"/>
                      <a:pt x="9" y="8"/>
                    </a:cubicBezTo>
                    <a:cubicBezTo>
                      <a:pt x="4" y="12"/>
                      <a:pt x="4" y="20"/>
                      <a:pt x="9" y="24"/>
                    </a:cubicBezTo>
                    <a:cubicBezTo>
                      <a:pt x="11" y="27"/>
                      <a:pt x="14" y="28"/>
                      <a:pt x="17" y="28"/>
                    </a:cubicBezTo>
                    <a:cubicBezTo>
                      <a:pt x="20" y="28"/>
                      <a:pt x="23" y="27"/>
                      <a:pt x="26" y="24"/>
                    </a:cubicBezTo>
                    <a:cubicBezTo>
                      <a:pt x="30" y="20"/>
                      <a:pt x="30" y="12"/>
                      <a:pt x="26" y="8"/>
                    </a:cubicBezTo>
                    <a:cubicBezTo>
                      <a:pt x="23" y="6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3" name="Freeform 34"/>
              <p:cNvSpPr>
                <a:spLocks noEditPoints="1"/>
              </p:cNvSpPr>
              <p:nvPr/>
            </p:nvSpPr>
            <p:spPr bwMode="auto">
              <a:xfrm>
                <a:off x="11631612" y="1539875"/>
                <a:ext cx="188913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4" name="Freeform 35"/>
              <p:cNvSpPr/>
              <p:nvPr/>
            </p:nvSpPr>
            <p:spPr bwMode="auto">
              <a:xfrm>
                <a:off x="11531600" y="5694363"/>
                <a:ext cx="298450" cy="1154113"/>
              </a:xfrm>
              <a:custGeom>
                <a:avLst/>
                <a:gdLst/>
                <a:ahLst/>
                <a:cxnLst/>
                <a:rect l="0" t="0" r="r" b="b"/>
                <a:pathLst>
                  <a:path w="188" h="727">
                    <a:moveTo>
                      <a:pt x="15" y="727"/>
                    </a:moveTo>
                    <a:lnTo>
                      <a:pt x="0" y="727"/>
                    </a:lnTo>
                    <a:lnTo>
                      <a:pt x="0" y="407"/>
                    </a:lnTo>
                    <a:lnTo>
                      <a:pt x="0" y="407"/>
                    </a:lnTo>
                    <a:lnTo>
                      <a:pt x="176" y="0"/>
                    </a:lnTo>
                    <a:lnTo>
                      <a:pt x="188" y="6"/>
                    </a:lnTo>
                    <a:lnTo>
                      <a:pt x="15" y="410"/>
                    </a:lnTo>
                    <a:lnTo>
                      <a:pt x="15" y="72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5" name="Freeform 36"/>
              <p:cNvSpPr>
                <a:spLocks noEditPoints="1"/>
              </p:cNvSpPr>
              <p:nvPr/>
            </p:nvSpPr>
            <p:spPr bwMode="auto">
              <a:xfrm>
                <a:off x="11772900" y="5551488"/>
                <a:ext cx="157163" cy="155575"/>
              </a:xfrm>
              <a:custGeom>
                <a:avLst/>
                <a:gdLst/>
                <a:ahLst/>
                <a:cxnLst/>
                <a:rect l="0" t="0" r="r" b="b"/>
                <a:pathLst>
                  <a:path w="33" h="33">
                    <a:moveTo>
                      <a:pt x="17" y="33"/>
                    </a:moveTo>
                    <a:cubicBezTo>
                      <a:pt x="8" y="33"/>
                      <a:pt x="0" y="25"/>
                      <a:pt x="0" y="16"/>
                    </a:cubicBezTo>
                    <a:cubicBezTo>
                      <a:pt x="0" y="7"/>
                      <a:pt x="8" y="0"/>
                      <a:pt x="17" y="0"/>
                    </a:cubicBezTo>
                    <a:cubicBezTo>
                      <a:pt x="26" y="0"/>
                      <a:pt x="33" y="7"/>
                      <a:pt x="33" y="16"/>
                    </a:cubicBezTo>
                    <a:cubicBezTo>
                      <a:pt x="33" y="25"/>
                      <a:pt x="26" y="33"/>
                      <a:pt x="17" y="33"/>
                    </a:cubicBezTo>
                    <a:close/>
                    <a:moveTo>
                      <a:pt x="17" y="4"/>
                    </a:moveTo>
                    <a:cubicBezTo>
                      <a:pt x="10" y="4"/>
                      <a:pt x="4" y="9"/>
                      <a:pt x="4" y="16"/>
                    </a:cubicBezTo>
                    <a:cubicBezTo>
                      <a:pt x="4" y="23"/>
                      <a:pt x="10" y="29"/>
                      <a:pt x="17" y="29"/>
                    </a:cubicBezTo>
                    <a:cubicBezTo>
                      <a:pt x="23" y="29"/>
                      <a:pt x="29" y="23"/>
                      <a:pt x="29" y="16"/>
                    </a:cubicBezTo>
                    <a:cubicBezTo>
                      <a:pt x="29" y="9"/>
                      <a:pt x="23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6" name="Freeform 37"/>
              <p:cNvSpPr/>
              <p:nvPr/>
            </p:nvSpPr>
            <p:spPr bwMode="auto">
              <a:xfrm>
                <a:off x="11710987" y="4763"/>
                <a:ext cx="304800" cy="1544638"/>
              </a:xfrm>
              <a:custGeom>
                <a:avLst/>
                <a:gdLst/>
                <a:ahLst/>
                <a:cxnLst/>
                <a:rect l="0" t="0" r="r" b="b"/>
                <a:pathLst>
                  <a:path w="192" h="973">
                    <a:moveTo>
                      <a:pt x="15" y="973"/>
                    </a:moveTo>
                    <a:lnTo>
                      <a:pt x="0" y="973"/>
                    </a:lnTo>
                    <a:lnTo>
                      <a:pt x="0" y="790"/>
                    </a:lnTo>
                    <a:lnTo>
                      <a:pt x="174" y="614"/>
                    </a:lnTo>
                    <a:lnTo>
                      <a:pt x="174" y="0"/>
                    </a:lnTo>
                    <a:lnTo>
                      <a:pt x="192" y="0"/>
                    </a:lnTo>
                    <a:lnTo>
                      <a:pt x="192" y="620"/>
                    </a:lnTo>
                    <a:lnTo>
                      <a:pt x="15" y="796"/>
                    </a:lnTo>
                    <a:lnTo>
                      <a:pt x="15" y="97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7" name="Freeform 38"/>
              <p:cNvSpPr>
                <a:spLocks noEditPoints="1"/>
              </p:cNvSpPr>
              <p:nvPr/>
            </p:nvSpPr>
            <p:spPr bwMode="auto">
              <a:xfrm>
                <a:off x="11636375" y="4867275"/>
                <a:ext cx="188913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8" name="Freeform 39"/>
              <p:cNvSpPr/>
              <p:nvPr/>
            </p:nvSpPr>
            <p:spPr bwMode="auto">
              <a:xfrm>
                <a:off x="11441112" y="5046663"/>
                <a:ext cx="307975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194" h="1135">
                    <a:moveTo>
                      <a:pt x="18" y="1135"/>
                    </a:moveTo>
                    <a:lnTo>
                      <a:pt x="0" y="1135"/>
                    </a:lnTo>
                    <a:lnTo>
                      <a:pt x="0" y="354"/>
                    </a:lnTo>
                    <a:lnTo>
                      <a:pt x="176" y="177"/>
                    </a:lnTo>
                    <a:lnTo>
                      <a:pt x="176" y="0"/>
                    </a:lnTo>
                    <a:lnTo>
                      <a:pt x="194" y="0"/>
                    </a:lnTo>
                    <a:lnTo>
                      <a:pt x="194" y="183"/>
                    </a:lnTo>
                    <a:lnTo>
                      <a:pt x="18" y="360"/>
                    </a:lnTo>
                    <a:lnTo>
                      <a:pt x="18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9" name="Freeform 40"/>
              <p:cNvSpPr>
                <a:spLocks noEditPoints="1"/>
              </p:cNvSpPr>
              <p:nvPr/>
            </p:nvSpPr>
            <p:spPr bwMode="auto">
              <a:xfrm>
                <a:off x="11849100" y="64166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0" name="Rectangle 41"/>
              <p:cNvSpPr>
                <a:spLocks noChangeArrowheads="1"/>
              </p:cNvSpPr>
              <p:nvPr/>
            </p:nvSpPr>
            <p:spPr bwMode="auto">
              <a:xfrm>
                <a:off x="11939587" y="6596063"/>
                <a:ext cx="23813" cy="2524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18518"/>
            <a:ext cx="9905998" cy="14785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2" y="2249487"/>
            <a:ext cx="9905999" cy="35417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456921" y="588327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11/21/2021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1" y="5883275"/>
            <a:ext cx="623930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 cap="all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76321" y="5883274"/>
            <a:ext cx="77108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SzPct val="125000"/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0.png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4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41413" y="618518"/>
            <a:ext cx="9905998" cy="806628"/>
          </a:xfrm>
        </p:spPr>
        <p:txBody>
          <a:bodyPr>
            <a:noAutofit/>
          </a:bodyPr>
          <a:lstStyle/>
          <a:p>
            <a:pPr algn="ctr"/>
            <a:r>
              <a:rPr lang="ru-RU" sz="2400" cap="none" dirty="0" smtClean="0">
                <a:latin typeface="Times New Roman" pitchFamily="18" charset="0"/>
                <a:cs typeface="Times New Roman" pitchFamily="18" charset="0"/>
              </a:rPr>
              <a:t>Государственное  автономное образовательное учреждение  </a:t>
            </a:r>
            <a:br>
              <a:rPr lang="ru-RU" sz="2400" cap="none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cap="none" dirty="0" err="1" smtClean="0">
                <a:latin typeface="Times New Roman" pitchFamily="18" charset="0"/>
                <a:cs typeface="Times New Roman" pitchFamily="18" charset="0"/>
              </a:rPr>
              <a:t>К</a:t>
            </a:r>
            <a:r>
              <a:rPr lang="ru-RU" sz="2400" cap="none" dirty="0" err="1" smtClean="0">
                <a:latin typeface="Times New Roman" pitchFamily="18" charset="0"/>
                <a:cs typeface="Times New Roman" pitchFamily="18" charset="0"/>
              </a:rPr>
              <a:t>раснокаменский</a:t>
            </a:r>
            <a:r>
              <a:rPr lang="ru-RU" sz="2400" cap="none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2400" cap="none" dirty="0" err="1" smtClean="0">
                <a:latin typeface="Times New Roman" pitchFamily="18" charset="0"/>
                <a:cs typeface="Times New Roman" pitchFamily="18" charset="0"/>
              </a:rPr>
              <a:t>горно-промышленный</a:t>
            </a:r>
            <a:r>
              <a:rPr lang="ru-RU" sz="2400" cap="none" dirty="0" smtClean="0">
                <a:latin typeface="Times New Roman" pitchFamily="18" charset="0"/>
                <a:cs typeface="Times New Roman" pitchFamily="18" charset="0"/>
              </a:rPr>
              <a:t> техникум</a:t>
            </a:r>
            <a:endParaRPr lang="ru-RU" sz="2400" cap="none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algn="ctr">
              <a:buNone/>
            </a:pPr>
            <a:r>
              <a:rPr lang="ru-RU" sz="3600" dirty="0" smtClean="0"/>
              <a:t>ТЕМА : </a:t>
            </a:r>
          </a:p>
          <a:p>
            <a:pPr algn="ctr"/>
            <a:endParaRPr lang="ru-RU" dirty="0" smtClean="0"/>
          </a:p>
          <a:p>
            <a:pPr algn="ctr">
              <a:buNone/>
            </a:pPr>
            <a:r>
              <a:rPr lang="ru-RU" sz="3800" dirty="0" smtClean="0"/>
              <a:t>ПОДГОТОВИТЕЛЬНЫЕ ПРОЦЕССЫ ОБОГАЩЕНИЯ</a:t>
            </a:r>
          </a:p>
          <a:p>
            <a:pPr algn="r"/>
            <a:endParaRPr lang="ru-RU" dirty="0" smtClean="0"/>
          </a:p>
          <a:p>
            <a:pPr algn="r"/>
            <a:endParaRPr lang="ru-RU" dirty="0" smtClean="0"/>
          </a:p>
          <a:p>
            <a:pPr algn="r"/>
            <a:endParaRPr lang="ru-RU" dirty="0" smtClean="0"/>
          </a:p>
          <a:p>
            <a:pPr algn="r"/>
            <a:endParaRPr lang="ru-RU" dirty="0" smtClean="0"/>
          </a:p>
          <a:p>
            <a:pPr algn="r">
              <a:buNone/>
            </a:pPr>
            <a:r>
              <a:rPr lang="ru-RU" dirty="0" smtClean="0"/>
              <a:t>Выполнил: Гончаренко Д.А.</a:t>
            </a:r>
          </a:p>
          <a:p>
            <a:pPr algn="r"/>
            <a:endParaRPr lang="ru-RU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СПАСИБО ЗА ВНИМАНИЕ!!!!!!!!</a:t>
            </a:r>
            <a:endParaRPr lang="ru-RU" dirty="0"/>
          </a:p>
        </p:txBody>
      </p:sp>
      <p:pic>
        <p:nvPicPr>
          <p:cNvPr id="28674" name="Picture 2" descr="https://cdn.bcs-express.ru/article-head/695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37239" y="1742302"/>
            <a:ext cx="8724814" cy="485620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A39E7886-ABA9-4762-8281-8C9B570A362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952624" y="112713"/>
            <a:ext cx="8791575" cy="1487487"/>
          </a:xfrm>
        </p:spPr>
        <p:txBody>
          <a:bodyPr/>
          <a:lstStyle/>
          <a:p>
            <a:r>
              <a:rPr lang="ru-RU" dirty="0"/>
              <a:t>Подготовительные процессы обогащения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xmlns="" id="{22A8FD4A-DB65-4381-9298-160C00BBE97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0" y="1919416"/>
            <a:ext cx="8114269" cy="2891481"/>
          </a:xfrm>
        </p:spPr>
        <p:txBody>
          <a:bodyPr>
            <a:normAutofit fontScale="85000" lnSpcReduction="10000"/>
          </a:bodyPr>
          <a:lstStyle/>
          <a:p>
            <a:r>
              <a:rPr lang="ru-RU" b="1" i="0" dirty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Подготовительные</a:t>
            </a:r>
            <a:r>
              <a:rPr lang="ru-RU" b="0" i="0" dirty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b="1" i="0" dirty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процессы</a:t>
            </a:r>
            <a:r>
              <a:rPr lang="ru-RU" b="0" i="0" dirty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 предназначены для раскрытия или открытия зёрен полезных компонентов (минералов), входящих в состав полезного ископаемого, и деления его на классы крупности, удовлетворяющие </a:t>
            </a:r>
            <a:r>
              <a:rPr lang="ru-RU" b="0" i="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технологическим требованиям последующих</a:t>
            </a:r>
            <a:r>
              <a:rPr lang="ru-RU" b="0" i="0" dirty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b="1" i="0" dirty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процессов</a:t>
            </a:r>
            <a:r>
              <a:rPr lang="ru-RU" b="0" i="0" dirty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b="1" i="0" dirty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обогащения</a:t>
            </a:r>
            <a:r>
              <a:rPr lang="ru-RU" b="0" i="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ru-RU" dirty="0" smtClean="0">
              <a:solidFill>
                <a:srgbClr val="FFFF00"/>
              </a:solidFill>
              <a:latin typeface="YS Text"/>
            </a:endParaRPr>
          </a:p>
          <a:p>
            <a:endParaRPr lang="ru-RU" b="0" i="0" dirty="0" smtClean="0">
              <a:solidFill>
                <a:srgbClr val="FFFF00"/>
              </a:solidFill>
              <a:effectLst/>
              <a:latin typeface="YS Text"/>
            </a:endParaRPr>
          </a:p>
          <a:p>
            <a:r>
              <a:rPr lang="ru-RU" b="0" i="0" dirty="0" smtClean="0">
                <a:solidFill>
                  <a:srgbClr val="FFFF00"/>
                </a:solidFill>
                <a:effectLst/>
                <a:latin typeface="YS Text"/>
              </a:rPr>
              <a:t> </a:t>
            </a:r>
            <a:endParaRPr lang="ru-RU" dirty="0">
              <a:solidFill>
                <a:srgbClr val="FFFF00"/>
              </a:solidFill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F7AB8F14-B0A1-4983-938F-4C7D63E07F6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47877" y="1820561"/>
            <a:ext cx="3121152" cy="33690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63481180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B37808C2-2614-458F-B5C2-26F69634B2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1410" y="66675"/>
            <a:ext cx="9905955" cy="676275"/>
          </a:xfrm>
        </p:spPr>
        <p:txBody>
          <a:bodyPr>
            <a:normAutofit fontScale="90000"/>
          </a:bodyPr>
          <a:lstStyle/>
          <a:p>
            <a:r>
              <a:rPr lang="ru-RU" dirty="0"/>
              <a:t>Подготовительные процессы включают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E453C094-825A-4304-A3F0-C8E62AF1C3E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" y="1209676"/>
            <a:ext cx="8386118" cy="3675362"/>
          </a:xfrm>
        </p:spPr>
        <p:txBody>
          <a:bodyPr>
            <a:normAutofit/>
          </a:bodyPr>
          <a:lstStyle/>
          <a:p>
            <a:r>
              <a:rPr lang="ru-RU" sz="4200" dirty="0"/>
              <a:t>1) Процессы дробления</a:t>
            </a:r>
            <a:br>
              <a:rPr lang="ru-RU" sz="4200" dirty="0"/>
            </a:br>
            <a:r>
              <a:rPr lang="ru-RU" sz="4200" dirty="0"/>
              <a:t>2) Процессы измельчения</a:t>
            </a:r>
            <a:br>
              <a:rPr lang="ru-RU" sz="4200" dirty="0"/>
            </a:br>
            <a:r>
              <a:rPr lang="ru-RU" sz="4200" dirty="0"/>
              <a:t>3) Процессы </a:t>
            </a:r>
            <a:r>
              <a:rPr lang="ru-RU" sz="4200" dirty="0" err="1"/>
              <a:t>грохочения</a:t>
            </a:r>
            <a:r>
              <a:rPr lang="ru-RU" sz="4200" dirty="0"/>
              <a:t/>
            </a:r>
            <a:br>
              <a:rPr lang="ru-RU" sz="4200" dirty="0"/>
            </a:br>
            <a:r>
              <a:rPr lang="ru-RU" sz="4200" dirty="0"/>
              <a:t>4) Процессы </a:t>
            </a:r>
            <a:r>
              <a:rPr lang="ru-RU" sz="4200" dirty="0" err="1"/>
              <a:t>классиификации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6146" name="Picture 2" descr="https://labor.ru/files/images_original/drobilka_schekovaya_laboratornaya_schd_10_6_1596580585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61189" y="889685"/>
            <a:ext cx="4127157" cy="2875007"/>
          </a:xfrm>
          <a:prstGeom prst="rect">
            <a:avLst/>
          </a:prstGeom>
          <a:noFill/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AA5C053D-63FF-433C-A003-A22D4970F7BE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24532" r="24532"/>
          <a:stretch>
            <a:fillRect/>
          </a:stretch>
        </p:blipFill>
        <p:spPr>
          <a:xfrm>
            <a:off x="1795467" y="4456670"/>
            <a:ext cx="2166933" cy="2174789"/>
          </a:xfrm>
          <a:prstGeom prst="round2DiagRect">
            <a:avLst>
              <a:gd name="adj1" fmla="val 5608"/>
              <a:gd name="adj2" fmla="val 0"/>
            </a:avLst>
          </a:prstGeom>
        </p:spPr>
      </p:pic>
    </p:spTree>
    <p:extLst>
      <p:ext uri="{BB962C8B-B14F-4D97-AF65-F5344CB8AC3E}">
        <p14:creationId xmlns:p14="http://schemas.microsoft.com/office/powerpoint/2010/main" xmlns="" val="314289826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243C28EC-AF3B-46C9-90D6-A926F5A81F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1413" y="609600"/>
            <a:ext cx="5934508" cy="457200"/>
          </a:xfrm>
        </p:spPr>
        <p:txBody>
          <a:bodyPr>
            <a:normAutofit fontScale="90000"/>
          </a:bodyPr>
          <a:lstStyle/>
          <a:p>
            <a:r>
              <a:rPr lang="ru-RU" dirty="0"/>
              <a:t>Дробление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7FB6A8AD-2266-4461-9BBC-AC38E4C22BB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141410" y="1429543"/>
            <a:ext cx="5934511" cy="3541714"/>
          </a:xfrm>
        </p:spPr>
        <p:txBody>
          <a:bodyPr/>
          <a:lstStyle/>
          <a:p>
            <a:pPr algn="l"/>
            <a:r>
              <a:rPr lang="ru-RU" sz="1800" b="1" i="0" dirty="0">
                <a:effectLst/>
                <a:latin typeface="YS Text"/>
              </a:rPr>
              <a:t>Дроблением</a:t>
            </a:r>
            <a:r>
              <a:rPr lang="ru-RU" sz="1800" b="0" i="0" dirty="0">
                <a:effectLst/>
                <a:latin typeface="YS Text"/>
              </a:rPr>
              <a:t> называется процесс разрушения твердых тел с уменьшением размеров кусков до заданной крупности, путём действия внешних сил, преодолевающих внутренние силы сцепления, связывающие между собой частицы твердого вещества.</a:t>
            </a:r>
          </a:p>
          <a:p>
            <a:endParaRPr lang="ru-RU" dirty="0"/>
          </a:p>
        </p:txBody>
      </p:sp>
      <p:pic>
        <p:nvPicPr>
          <p:cNvPr id="5122" name="Picture 2" descr="https://ural-in.ru/upload/iblock/cf7/cf7f43cac08b6be607609e6e64ffd5dc.jpg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/>
          <a:srcRect l="14614" r="14614"/>
          <a:stretch>
            <a:fillRect/>
          </a:stretch>
        </p:blipFill>
        <p:spPr bwMode="auto"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360111045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F6727A81-7D14-47EF-BCB7-51FC632636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27138" y="123218"/>
            <a:ext cx="9905998" cy="772132"/>
          </a:xfrm>
        </p:spPr>
        <p:txBody>
          <a:bodyPr/>
          <a:lstStyle/>
          <a:p>
            <a:r>
              <a:rPr lang="ru-RU" dirty="0"/>
              <a:t>Классификация дробилок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7A370599-45BF-4995-9D6A-51FBCCCC219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680" y="826770"/>
            <a:ext cx="3901440" cy="2602230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C956F9A2-57F3-4D41-8913-A5434D880A4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80137" y="826770"/>
            <a:ext cx="5799136" cy="2781300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xmlns="" id="{C8097B7F-6ABD-432E-B8E0-E0F8A26C276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80137" y="4046220"/>
            <a:ext cx="5638800" cy="2602230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xmlns="" id="{FF2B49B9-73B4-42F2-A74E-97B18E2BCA9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4046220"/>
            <a:ext cx="5381625" cy="25725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00408184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9A40919B-F4B9-44C1-B29F-8C846DCBD7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1413" y="474664"/>
            <a:ext cx="5934508" cy="592136"/>
          </a:xfrm>
        </p:spPr>
        <p:txBody>
          <a:bodyPr/>
          <a:lstStyle/>
          <a:p>
            <a:r>
              <a:rPr lang="ru-RU" dirty="0"/>
              <a:t>измельчение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1E4D2172-B158-4248-9F4B-F06E0777F194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l="23460" r="23460"/>
          <a:stretch>
            <a:fillRect/>
          </a:stretch>
        </p:blipFill>
        <p:spPr/>
      </p:pic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4F97FE4C-C30A-43EA-BD41-AD0E767AC39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141410" y="1192211"/>
            <a:ext cx="5934511" cy="3541714"/>
          </a:xfrm>
        </p:spPr>
        <p:txBody>
          <a:bodyPr>
            <a:normAutofit/>
          </a:bodyPr>
          <a:lstStyle/>
          <a:p>
            <a:r>
              <a:rPr lang="ru-RU" sz="1800" b="1" i="0" dirty="0">
                <a:effectLst/>
                <a:latin typeface="YS Text"/>
              </a:rPr>
              <a:t>Измельчение</a:t>
            </a:r>
            <a:r>
              <a:rPr lang="ru-RU" sz="1800" b="0" i="0" dirty="0">
                <a:effectLst/>
                <a:latin typeface="YS Text"/>
              </a:rPr>
              <a:t> заключается в </a:t>
            </a:r>
            <a:r>
              <a:rPr lang="ru-RU" sz="1800" b="1" i="0" dirty="0">
                <a:effectLst/>
                <a:latin typeface="YS Text"/>
              </a:rPr>
              <a:t>дроблении</a:t>
            </a:r>
            <a:r>
              <a:rPr lang="ru-RU" sz="1800" b="0" i="0" dirty="0">
                <a:effectLst/>
                <a:latin typeface="YS Text"/>
              </a:rPr>
              <a:t> природного материала, обычно механическими методами, с получением смеси частиц ценных и ненужных компонентов. </a:t>
            </a:r>
            <a:r>
              <a:rPr lang="ru-RU" sz="1800" b="1" i="0" dirty="0">
                <a:effectLst/>
                <a:latin typeface="YS Text"/>
              </a:rPr>
              <a:t>Дробление</a:t>
            </a:r>
            <a:r>
              <a:rPr lang="ru-RU" sz="1800" b="0" i="0" dirty="0">
                <a:effectLst/>
                <a:latin typeface="YS Text"/>
              </a:rPr>
              <a:t> может также дополняться химическим разложением молекул компонентов для освобождения полезных атомов.</a:t>
            </a:r>
            <a:endParaRPr lang="ru-RU" sz="1800" dirty="0"/>
          </a:p>
        </p:txBody>
      </p:sp>
    </p:spTree>
    <p:extLst>
      <p:ext uri="{BB962C8B-B14F-4D97-AF65-F5344CB8AC3E}">
        <p14:creationId xmlns:p14="http://schemas.microsoft.com/office/powerpoint/2010/main" xmlns="" val="285111882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F0905218-AFFC-4550-B050-AC9ED0CC25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1413" y="618518"/>
            <a:ext cx="9905998" cy="638782"/>
          </a:xfrm>
        </p:spPr>
        <p:txBody>
          <a:bodyPr/>
          <a:lstStyle/>
          <a:p>
            <a:r>
              <a:rPr lang="ru-RU" dirty="0"/>
              <a:t>Классификация мельниц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5FFCD641-2659-42C5-8804-B1FF6E35E33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500" y="3743324"/>
            <a:ext cx="6267450" cy="3019425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0F3954DD-CB96-4DE1-B536-1113E2DCD02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45926" y="2093091"/>
            <a:ext cx="4686300" cy="2870359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="" id="{3CBB303B-4B42-44FD-8C23-EF9DC76CEBA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06378" y="1263041"/>
            <a:ext cx="4694668" cy="228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56475853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err="1" smtClean="0"/>
              <a:t>Грохочение</a:t>
            </a: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1037967" y="1894355"/>
            <a:ext cx="6096000" cy="304698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Грохочение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 – 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это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процесс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 разделения сыпучего материала по крупности на просеивающих поверхностях. Устройство для механического разделения (сортирования) сыпучих материалов по крупности кусков (частиц, зерен) путем их </a:t>
            </a:r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грохочения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 через просеивающую поверхность называется 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грохотом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6626" name="Picture 2" descr="https://st33.stpulscen.ru/images/localized/008/392/380_original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753139" y="2118017"/>
            <a:ext cx="5178804" cy="313349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                      Классификация 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436606" y="1947387"/>
            <a:ext cx="4942702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Это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процесс разделения в жидкости смеси минеральных частиц на классы крупности по скоростям их падения под дей</a:t>
            </a:r>
            <a:r>
              <a:rPr lang="ru-RU" sz="2400" dirty="0" smtClean="0"/>
              <a:t>ствием силы тяжести или центробежной силы.</a:t>
            </a:r>
            <a:endParaRPr lang="ru-RU" sz="2400" dirty="0"/>
          </a:p>
        </p:txBody>
      </p:sp>
      <p:pic>
        <p:nvPicPr>
          <p:cNvPr id="27650" name="Picture 2" descr="https://www.grohot24.ru/upload/images/Klassifikatory-spiralnye-fabrik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351372" y="1721708"/>
            <a:ext cx="5388146" cy="460907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Контур">
  <a:themeElements>
    <a:clrScheme name="Circuit">
      <a:dk1>
        <a:sysClr val="windowText" lastClr="000000"/>
      </a:dk1>
      <a:lt1>
        <a:sysClr val="window" lastClr="FFFFFF"/>
      </a:lt1>
      <a:dk2>
        <a:srgbClr val="252C36"/>
      </a:dk2>
      <a:lt2>
        <a:srgbClr val="7C96A3"/>
      </a:lt2>
      <a:accent1>
        <a:srgbClr val="4FD093"/>
      </a:accent1>
      <a:accent2>
        <a:srgbClr val="54BCDF"/>
      </a:accent2>
      <a:accent3>
        <a:srgbClr val="A262D0"/>
      </a:accent3>
      <a:accent4>
        <a:srgbClr val="D7537B"/>
      </a:accent4>
      <a:accent5>
        <a:srgbClr val="E78045"/>
      </a:accent5>
      <a:accent6>
        <a:srgbClr val="84C350"/>
      </a:accent6>
      <a:hlink>
        <a:srgbClr val="22FFFF"/>
      </a:hlink>
      <a:folHlink>
        <a:srgbClr val="9BF3FD"/>
      </a:folHlink>
    </a:clrScheme>
    <a:fontScheme name="Circuit">
      <a:majorFont>
        <a:latin typeface="Tw Cen M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ircuit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108000"/>
                <a:lumMod val="110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040000" scaled="0"/>
        </a:gradFill>
        <a:gradFill rotWithShape="1">
          <a:gsLst>
            <a:gs pos="0">
              <a:schemeClr val="phClr">
                <a:tint val="94000"/>
                <a:satMod val="105000"/>
                <a:lumMod val="102000"/>
              </a:schemeClr>
            </a:gs>
            <a:gs pos="100000">
              <a:schemeClr val="phClr">
                <a:shade val="74000"/>
                <a:satMod val="128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94000"/>
                <a:satMod val="148000"/>
                <a:lumMod val="140000"/>
              </a:schemeClr>
            </a:gs>
            <a:gs pos="100000">
              <a:schemeClr val="phClr">
                <a:shade val="92000"/>
                <a:hueMod val="104000"/>
                <a:satMod val="140000"/>
                <a:lumMod val="48000"/>
              </a:schemeClr>
            </a:gs>
          </a:gsLst>
          <a:lin ang="504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  <a:hueMod val="106000"/>
                <a:satMod val="140000"/>
                <a:lumMod val="42000"/>
              </a:schemeClr>
              <a:schemeClr val="phClr">
                <a:tint val="98000"/>
                <a:hueMod val="92000"/>
                <a:satMod val="220000"/>
                <a:lumMod val="9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Circuit" id="{0AC2F7E7-15F5-431C-B2A2-456FE929F56C}" vid="{142578CA-DEC9-49C3-80AF-C113973CC9A9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TM04033919[[fn=Контур]]</Template>
  <TotalTime>111</TotalTime>
  <Words>64</Words>
  <Application>Microsoft Office PowerPoint</Application>
  <PresentationFormat>Произвольный</PresentationFormat>
  <Paragraphs>27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Контур</vt:lpstr>
      <vt:lpstr>Государственное  автономное образовательное учреждение   Краснокаменский  горно-промышленный техникум</vt:lpstr>
      <vt:lpstr>Подготовительные процессы обогащения</vt:lpstr>
      <vt:lpstr>Подготовительные процессы включают</vt:lpstr>
      <vt:lpstr>Дробление</vt:lpstr>
      <vt:lpstr>Классификация дробилок</vt:lpstr>
      <vt:lpstr>измельчение</vt:lpstr>
      <vt:lpstr>Классификация мельниц</vt:lpstr>
      <vt:lpstr>Грохочение </vt:lpstr>
      <vt:lpstr>                       Классификация </vt:lpstr>
      <vt:lpstr>СПАСИБО ЗА ВНИМАНИЕ!!!!!!!!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Подготовительные процессы обогащения</dc:title>
  <dc:creator>gapou-kgpt@mail.ru</dc:creator>
  <cp:lastModifiedBy>МАКС</cp:lastModifiedBy>
  <cp:revision>5</cp:revision>
  <dcterms:created xsi:type="dcterms:W3CDTF">2021-11-19T03:15:57Z</dcterms:created>
  <dcterms:modified xsi:type="dcterms:W3CDTF">2021-11-21T11:36:53Z</dcterms:modified>
</cp:coreProperties>
</file>