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B2FC6-E22F-4BDE-890A-3CC9DD9DB62A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1025E6F-4AD5-43C7-848D-69271A3A77DE}">
      <dgm:prSet phldrT="[Текст]" custT="1"/>
      <dgm:spPr/>
      <dgm:t>
        <a:bodyPr/>
        <a:lstStyle/>
        <a:p>
          <a:r>
            <a:rPr lang="ru-RU" sz="2000" dirty="0" smtClean="0"/>
            <a:t>1.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психологии как самостоятельной науки</a:t>
          </a:r>
          <a:endParaRPr lang="ru-RU" sz="2000" dirty="0"/>
        </a:p>
      </dgm:t>
    </dgm:pt>
    <dgm:pt modelId="{A3ED5D35-E2BD-4667-B88C-DC44072DA672}" type="parTrans" cxnId="{76C9F72F-EFCD-426C-A749-5980C12D85E3}">
      <dgm:prSet/>
      <dgm:spPr/>
      <dgm:t>
        <a:bodyPr/>
        <a:lstStyle/>
        <a:p>
          <a:endParaRPr lang="ru-RU"/>
        </a:p>
      </dgm:t>
    </dgm:pt>
    <dgm:pt modelId="{686F84D1-7443-44C3-B0F3-07044181D298}" type="sibTrans" cxnId="{76C9F72F-EFCD-426C-A749-5980C12D85E3}">
      <dgm:prSet/>
      <dgm:spPr/>
      <dgm:t>
        <a:bodyPr/>
        <a:lstStyle/>
        <a:p>
          <a:endParaRPr lang="ru-RU"/>
        </a:p>
      </dgm:t>
    </dgm:pt>
    <dgm:pt modelId="{5B527BE5-B361-4B9D-B8B6-3E5B9A161437}">
      <dgm:prSet phldrT="[Текст]"/>
      <dgm:spPr/>
      <dgm:t>
        <a:bodyPr/>
        <a:lstStyle/>
        <a:p>
          <a:r>
            <a:rPr lang="ru-RU" dirty="0" smtClean="0"/>
            <a:t>2.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изучения психологии</a:t>
          </a:r>
          <a:endParaRPr lang="ru-RU" dirty="0"/>
        </a:p>
      </dgm:t>
    </dgm:pt>
    <dgm:pt modelId="{F1C1953F-9DA7-4246-9DB5-F1BB69A93A82}" type="parTrans" cxnId="{A6B8BCCB-7E18-4E86-A0A8-C232A5868205}">
      <dgm:prSet/>
      <dgm:spPr/>
      <dgm:t>
        <a:bodyPr/>
        <a:lstStyle/>
        <a:p>
          <a:endParaRPr lang="ru-RU"/>
        </a:p>
      </dgm:t>
    </dgm:pt>
    <dgm:pt modelId="{ACF01CF2-7621-412C-BDCE-85EC95654817}" type="sibTrans" cxnId="{A6B8BCCB-7E18-4E86-A0A8-C232A5868205}">
      <dgm:prSet/>
      <dgm:spPr/>
      <dgm:t>
        <a:bodyPr/>
        <a:lstStyle/>
        <a:p>
          <a:endParaRPr lang="ru-RU"/>
        </a:p>
      </dgm:t>
    </dgm:pt>
    <dgm:pt modelId="{6EAA4FFD-4BDB-48E8-B2AB-819B8C1F3C54}">
      <dgm:prSet phldrT="[Текст]"/>
      <dgm:spPr/>
      <dgm:t>
        <a:bodyPr/>
        <a:lstStyle/>
        <a:p>
          <a:r>
            <a:rPr lang="ru-RU" dirty="0" smtClean="0"/>
            <a:t>3.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Концепции развития психологии</a:t>
          </a:r>
          <a:endParaRPr lang="ru-RU" dirty="0"/>
        </a:p>
      </dgm:t>
    </dgm:pt>
    <dgm:pt modelId="{DFD176F7-CB2E-45E7-A43B-EBE532E9184D}" type="parTrans" cxnId="{31534A89-0340-4DDB-A556-54361E0F0BA8}">
      <dgm:prSet/>
      <dgm:spPr/>
      <dgm:t>
        <a:bodyPr/>
        <a:lstStyle/>
        <a:p>
          <a:endParaRPr lang="ru-RU"/>
        </a:p>
      </dgm:t>
    </dgm:pt>
    <dgm:pt modelId="{BD3ED490-9D6E-4E8B-89FF-BC2EC8A552DE}" type="sibTrans" cxnId="{31534A89-0340-4DDB-A556-54361E0F0BA8}">
      <dgm:prSet/>
      <dgm:spPr/>
      <dgm:t>
        <a:bodyPr/>
        <a:lstStyle/>
        <a:p>
          <a:endParaRPr lang="ru-RU"/>
        </a:p>
      </dgm:t>
    </dgm:pt>
    <dgm:pt modelId="{4421A887-ED47-40E0-871D-BD9C0DB38C24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4.Особенности психологии как науки в наше время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12F2D-DE49-43DF-A962-AED6D8179939}" type="parTrans" cxnId="{FB4E7E3C-E666-413B-942B-F68A9220AC12}">
      <dgm:prSet/>
      <dgm:spPr/>
      <dgm:t>
        <a:bodyPr/>
        <a:lstStyle/>
        <a:p>
          <a:endParaRPr lang="ru-RU"/>
        </a:p>
      </dgm:t>
    </dgm:pt>
    <dgm:pt modelId="{05208743-FAA1-4631-9986-9D08D156F843}" type="sibTrans" cxnId="{FB4E7E3C-E666-413B-942B-F68A9220AC12}">
      <dgm:prSet/>
      <dgm:spPr/>
      <dgm:t>
        <a:bodyPr/>
        <a:lstStyle/>
        <a:p>
          <a:endParaRPr lang="ru-RU"/>
        </a:p>
      </dgm:t>
    </dgm:pt>
    <dgm:pt modelId="{197FB2C3-936B-4E92-89BF-E8A0F05596BB}" type="pres">
      <dgm:prSet presAssocID="{890B2FC6-E22F-4BDE-890A-3CC9DD9DB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EF224-6C46-469B-88F6-1BB8BA2DE2F9}" type="pres">
      <dgm:prSet presAssocID="{31025E6F-4AD5-43C7-848D-69271A3A77DE}" presName="parentLin" presStyleCnt="0"/>
      <dgm:spPr/>
    </dgm:pt>
    <dgm:pt modelId="{4C68FCBC-18EE-4003-BF90-57B1C8E40B7C}" type="pres">
      <dgm:prSet presAssocID="{31025E6F-4AD5-43C7-848D-69271A3A77D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05144E9-FD43-45FD-B83B-9D16CF7883D9}" type="pres">
      <dgm:prSet presAssocID="{31025E6F-4AD5-43C7-848D-69271A3A77DE}" presName="parentText" presStyleLbl="node1" presStyleIdx="0" presStyleCnt="4" custScaleY="167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E1DD-2D9B-4004-A66C-CA43DFFC06C9}" type="pres">
      <dgm:prSet presAssocID="{31025E6F-4AD5-43C7-848D-69271A3A77DE}" presName="negativeSpace" presStyleCnt="0"/>
      <dgm:spPr/>
    </dgm:pt>
    <dgm:pt modelId="{080E1B10-F5BA-495E-8014-A6B9F3525FE7}" type="pres">
      <dgm:prSet presAssocID="{31025E6F-4AD5-43C7-848D-69271A3A77DE}" presName="childText" presStyleLbl="conFgAcc1" presStyleIdx="0" presStyleCnt="4">
        <dgm:presLayoutVars>
          <dgm:bulletEnabled val="1"/>
        </dgm:presLayoutVars>
      </dgm:prSet>
      <dgm:spPr/>
    </dgm:pt>
    <dgm:pt modelId="{DD49C1F8-288C-4DFC-9E81-D60797BE9547}" type="pres">
      <dgm:prSet presAssocID="{686F84D1-7443-44C3-B0F3-07044181D298}" presName="spaceBetweenRectangles" presStyleCnt="0"/>
      <dgm:spPr/>
    </dgm:pt>
    <dgm:pt modelId="{27BF2624-17FD-491E-BE03-E809234A4D57}" type="pres">
      <dgm:prSet presAssocID="{5B527BE5-B361-4B9D-B8B6-3E5B9A161437}" presName="parentLin" presStyleCnt="0"/>
      <dgm:spPr/>
    </dgm:pt>
    <dgm:pt modelId="{AB94C32B-D166-4962-B100-8E03EF3CD777}" type="pres">
      <dgm:prSet presAssocID="{5B527BE5-B361-4B9D-B8B6-3E5B9A1614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798428D-9765-468C-80AB-6A6C417B5574}" type="pres">
      <dgm:prSet presAssocID="{5B527BE5-B361-4B9D-B8B6-3E5B9A161437}" presName="parentText" presStyleLbl="node1" presStyleIdx="1" presStyleCnt="4" custScaleY="163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45A6F-E74B-47F4-8E18-C739B46F6474}" type="pres">
      <dgm:prSet presAssocID="{5B527BE5-B361-4B9D-B8B6-3E5B9A161437}" presName="negativeSpace" presStyleCnt="0"/>
      <dgm:spPr/>
    </dgm:pt>
    <dgm:pt modelId="{4530982B-61C3-42D5-AFF0-CBDAAF96C300}" type="pres">
      <dgm:prSet presAssocID="{5B527BE5-B361-4B9D-B8B6-3E5B9A161437}" presName="childText" presStyleLbl="conFgAcc1" presStyleIdx="1" presStyleCnt="4">
        <dgm:presLayoutVars>
          <dgm:bulletEnabled val="1"/>
        </dgm:presLayoutVars>
      </dgm:prSet>
      <dgm:spPr/>
    </dgm:pt>
    <dgm:pt modelId="{21857856-0B90-4716-AEBC-B9FE6D80072E}" type="pres">
      <dgm:prSet presAssocID="{ACF01CF2-7621-412C-BDCE-85EC95654817}" presName="spaceBetweenRectangles" presStyleCnt="0"/>
      <dgm:spPr/>
    </dgm:pt>
    <dgm:pt modelId="{6E9C8857-0970-407D-ADFF-9E078914917C}" type="pres">
      <dgm:prSet presAssocID="{6EAA4FFD-4BDB-48E8-B2AB-819B8C1F3C54}" presName="parentLin" presStyleCnt="0"/>
      <dgm:spPr/>
    </dgm:pt>
    <dgm:pt modelId="{918F657F-9CE8-48DB-9939-4871B75A254F}" type="pres">
      <dgm:prSet presAssocID="{6EAA4FFD-4BDB-48E8-B2AB-819B8C1F3C5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9F75759-D054-404D-8A0D-F96F0B3C5B50}" type="pres">
      <dgm:prSet presAssocID="{6EAA4FFD-4BDB-48E8-B2AB-819B8C1F3C54}" presName="parentText" presStyleLbl="node1" presStyleIdx="2" presStyleCnt="4" custScaleY="154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F3E3D-E257-4C29-85BC-1D19A3EED0E4}" type="pres">
      <dgm:prSet presAssocID="{6EAA4FFD-4BDB-48E8-B2AB-819B8C1F3C54}" presName="negativeSpace" presStyleCnt="0"/>
      <dgm:spPr/>
    </dgm:pt>
    <dgm:pt modelId="{86F095A0-E451-40B3-A960-665F10176F34}" type="pres">
      <dgm:prSet presAssocID="{6EAA4FFD-4BDB-48E8-B2AB-819B8C1F3C54}" presName="childText" presStyleLbl="conFgAcc1" presStyleIdx="2" presStyleCnt="4">
        <dgm:presLayoutVars>
          <dgm:bulletEnabled val="1"/>
        </dgm:presLayoutVars>
      </dgm:prSet>
      <dgm:spPr/>
    </dgm:pt>
    <dgm:pt modelId="{B04010E5-624E-4E29-9960-DAF962688F41}" type="pres">
      <dgm:prSet presAssocID="{BD3ED490-9D6E-4E8B-89FF-BC2EC8A552DE}" presName="spaceBetweenRectangles" presStyleCnt="0"/>
      <dgm:spPr/>
    </dgm:pt>
    <dgm:pt modelId="{6A182092-BCBB-4404-8E8F-B95F4684479C}" type="pres">
      <dgm:prSet presAssocID="{4421A887-ED47-40E0-871D-BD9C0DB38C24}" presName="parentLin" presStyleCnt="0"/>
      <dgm:spPr/>
    </dgm:pt>
    <dgm:pt modelId="{52B23811-A830-4A48-A309-D36A6A0AFFC5}" type="pres">
      <dgm:prSet presAssocID="{4421A887-ED47-40E0-871D-BD9C0DB38C2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75A4038-ABA8-4D7F-BB43-F2CBF2C85820}" type="pres">
      <dgm:prSet presAssocID="{4421A887-ED47-40E0-871D-BD9C0DB38C24}" presName="parentText" presStyleLbl="node1" presStyleIdx="3" presStyleCnt="4" custScaleY="112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A67D2-509D-4F1E-8278-EB9319868346}" type="pres">
      <dgm:prSet presAssocID="{4421A887-ED47-40E0-871D-BD9C0DB38C24}" presName="negativeSpace" presStyleCnt="0"/>
      <dgm:spPr/>
    </dgm:pt>
    <dgm:pt modelId="{319A02B7-BBC7-4F44-9DF9-F778C47DF13D}" type="pres">
      <dgm:prSet presAssocID="{4421A887-ED47-40E0-871D-BD9C0DB38C2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7F1CF2-0285-4073-A86B-A3EE077F7DED}" type="presOf" srcId="{4421A887-ED47-40E0-871D-BD9C0DB38C24}" destId="{52B23811-A830-4A48-A309-D36A6A0AFFC5}" srcOrd="0" destOrd="0" presId="urn:microsoft.com/office/officeart/2005/8/layout/list1"/>
    <dgm:cxn modelId="{D073E9FC-0022-4E18-93DE-D505E5108905}" type="presOf" srcId="{6EAA4FFD-4BDB-48E8-B2AB-819B8C1F3C54}" destId="{918F657F-9CE8-48DB-9939-4871B75A254F}" srcOrd="0" destOrd="0" presId="urn:microsoft.com/office/officeart/2005/8/layout/list1"/>
    <dgm:cxn modelId="{FB4E7E3C-E666-413B-942B-F68A9220AC12}" srcId="{890B2FC6-E22F-4BDE-890A-3CC9DD9DB62A}" destId="{4421A887-ED47-40E0-871D-BD9C0DB38C24}" srcOrd="3" destOrd="0" parTransId="{9E612F2D-DE49-43DF-A962-AED6D8179939}" sibTransId="{05208743-FAA1-4631-9986-9D08D156F843}"/>
    <dgm:cxn modelId="{CE772631-748B-4640-8F2B-2A772C30351A}" type="presOf" srcId="{5B527BE5-B361-4B9D-B8B6-3E5B9A161437}" destId="{0798428D-9765-468C-80AB-6A6C417B5574}" srcOrd="1" destOrd="0" presId="urn:microsoft.com/office/officeart/2005/8/layout/list1"/>
    <dgm:cxn modelId="{A6B8BCCB-7E18-4E86-A0A8-C232A5868205}" srcId="{890B2FC6-E22F-4BDE-890A-3CC9DD9DB62A}" destId="{5B527BE5-B361-4B9D-B8B6-3E5B9A161437}" srcOrd="1" destOrd="0" parTransId="{F1C1953F-9DA7-4246-9DB5-F1BB69A93A82}" sibTransId="{ACF01CF2-7621-412C-BDCE-85EC95654817}"/>
    <dgm:cxn modelId="{216C9561-530A-4A6A-8B6C-FB1B7C57D451}" type="presOf" srcId="{4421A887-ED47-40E0-871D-BD9C0DB38C24}" destId="{B75A4038-ABA8-4D7F-BB43-F2CBF2C85820}" srcOrd="1" destOrd="0" presId="urn:microsoft.com/office/officeart/2005/8/layout/list1"/>
    <dgm:cxn modelId="{31534A89-0340-4DDB-A556-54361E0F0BA8}" srcId="{890B2FC6-E22F-4BDE-890A-3CC9DD9DB62A}" destId="{6EAA4FFD-4BDB-48E8-B2AB-819B8C1F3C54}" srcOrd="2" destOrd="0" parTransId="{DFD176F7-CB2E-45E7-A43B-EBE532E9184D}" sibTransId="{BD3ED490-9D6E-4E8B-89FF-BC2EC8A552DE}"/>
    <dgm:cxn modelId="{76C9F72F-EFCD-426C-A749-5980C12D85E3}" srcId="{890B2FC6-E22F-4BDE-890A-3CC9DD9DB62A}" destId="{31025E6F-4AD5-43C7-848D-69271A3A77DE}" srcOrd="0" destOrd="0" parTransId="{A3ED5D35-E2BD-4667-B88C-DC44072DA672}" sibTransId="{686F84D1-7443-44C3-B0F3-07044181D298}"/>
    <dgm:cxn modelId="{AC0CBBAA-03C2-4D2B-9E46-22153186FDCB}" type="presOf" srcId="{31025E6F-4AD5-43C7-848D-69271A3A77DE}" destId="{4C68FCBC-18EE-4003-BF90-57B1C8E40B7C}" srcOrd="0" destOrd="0" presId="urn:microsoft.com/office/officeart/2005/8/layout/list1"/>
    <dgm:cxn modelId="{AF9D102F-8797-4EBD-B9C9-7551AC4BF4E2}" type="presOf" srcId="{6EAA4FFD-4BDB-48E8-B2AB-819B8C1F3C54}" destId="{F9F75759-D054-404D-8A0D-F96F0B3C5B50}" srcOrd="1" destOrd="0" presId="urn:microsoft.com/office/officeart/2005/8/layout/list1"/>
    <dgm:cxn modelId="{87B75C58-6969-46B8-A774-E211D9813386}" type="presOf" srcId="{890B2FC6-E22F-4BDE-890A-3CC9DD9DB62A}" destId="{197FB2C3-936B-4E92-89BF-E8A0F05596BB}" srcOrd="0" destOrd="0" presId="urn:microsoft.com/office/officeart/2005/8/layout/list1"/>
    <dgm:cxn modelId="{03F8CAF8-D9FB-4A88-94AA-1244BBFE20FA}" type="presOf" srcId="{31025E6F-4AD5-43C7-848D-69271A3A77DE}" destId="{905144E9-FD43-45FD-B83B-9D16CF7883D9}" srcOrd="1" destOrd="0" presId="urn:microsoft.com/office/officeart/2005/8/layout/list1"/>
    <dgm:cxn modelId="{D7F7BB46-E94A-4169-89EB-CB3F643A7E87}" type="presOf" srcId="{5B527BE5-B361-4B9D-B8B6-3E5B9A161437}" destId="{AB94C32B-D166-4962-B100-8E03EF3CD777}" srcOrd="0" destOrd="0" presId="urn:microsoft.com/office/officeart/2005/8/layout/list1"/>
    <dgm:cxn modelId="{C9100922-2E93-41DF-826F-3D714DB84952}" type="presParOf" srcId="{197FB2C3-936B-4E92-89BF-E8A0F05596BB}" destId="{009EF224-6C46-469B-88F6-1BB8BA2DE2F9}" srcOrd="0" destOrd="0" presId="urn:microsoft.com/office/officeart/2005/8/layout/list1"/>
    <dgm:cxn modelId="{1E7219BF-9A4A-429F-BCA8-51470D84A654}" type="presParOf" srcId="{009EF224-6C46-469B-88F6-1BB8BA2DE2F9}" destId="{4C68FCBC-18EE-4003-BF90-57B1C8E40B7C}" srcOrd="0" destOrd="0" presId="urn:microsoft.com/office/officeart/2005/8/layout/list1"/>
    <dgm:cxn modelId="{A7876984-7185-4246-85B1-9DD61D04DE78}" type="presParOf" srcId="{009EF224-6C46-469B-88F6-1BB8BA2DE2F9}" destId="{905144E9-FD43-45FD-B83B-9D16CF7883D9}" srcOrd="1" destOrd="0" presId="urn:microsoft.com/office/officeart/2005/8/layout/list1"/>
    <dgm:cxn modelId="{17309FD2-E514-4856-AE5B-4BEB48747C65}" type="presParOf" srcId="{197FB2C3-936B-4E92-89BF-E8A0F05596BB}" destId="{96F9E1DD-2D9B-4004-A66C-CA43DFFC06C9}" srcOrd="1" destOrd="0" presId="urn:microsoft.com/office/officeart/2005/8/layout/list1"/>
    <dgm:cxn modelId="{FEF9B59E-F190-48B1-A20F-B905EFC4D1D1}" type="presParOf" srcId="{197FB2C3-936B-4E92-89BF-E8A0F05596BB}" destId="{080E1B10-F5BA-495E-8014-A6B9F3525FE7}" srcOrd="2" destOrd="0" presId="urn:microsoft.com/office/officeart/2005/8/layout/list1"/>
    <dgm:cxn modelId="{66490CF9-55CD-45DE-93E3-C6E58B48AFA4}" type="presParOf" srcId="{197FB2C3-936B-4E92-89BF-E8A0F05596BB}" destId="{DD49C1F8-288C-4DFC-9E81-D60797BE9547}" srcOrd="3" destOrd="0" presId="urn:microsoft.com/office/officeart/2005/8/layout/list1"/>
    <dgm:cxn modelId="{4A4D57FD-1D5F-4574-A4E4-1E411CAC0F8C}" type="presParOf" srcId="{197FB2C3-936B-4E92-89BF-E8A0F05596BB}" destId="{27BF2624-17FD-491E-BE03-E809234A4D57}" srcOrd="4" destOrd="0" presId="urn:microsoft.com/office/officeart/2005/8/layout/list1"/>
    <dgm:cxn modelId="{6AF06993-99D8-4166-AE72-43513DE6C424}" type="presParOf" srcId="{27BF2624-17FD-491E-BE03-E809234A4D57}" destId="{AB94C32B-D166-4962-B100-8E03EF3CD777}" srcOrd="0" destOrd="0" presId="urn:microsoft.com/office/officeart/2005/8/layout/list1"/>
    <dgm:cxn modelId="{44065C7C-D40A-4743-BF1E-A9FA255EE2E1}" type="presParOf" srcId="{27BF2624-17FD-491E-BE03-E809234A4D57}" destId="{0798428D-9765-468C-80AB-6A6C417B5574}" srcOrd="1" destOrd="0" presId="urn:microsoft.com/office/officeart/2005/8/layout/list1"/>
    <dgm:cxn modelId="{4FF54E16-EB26-48C9-A1D3-F47334735EFF}" type="presParOf" srcId="{197FB2C3-936B-4E92-89BF-E8A0F05596BB}" destId="{73C45A6F-E74B-47F4-8E18-C739B46F6474}" srcOrd="5" destOrd="0" presId="urn:microsoft.com/office/officeart/2005/8/layout/list1"/>
    <dgm:cxn modelId="{E1C12711-C330-4561-8C81-A7C174A10C03}" type="presParOf" srcId="{197FB2C3-936B-4E92-89BF-E8A0F05596BB}" destId="{4530982B-61C3-42D5-AFF0-CBDAAF96C300}" srcOrd="6" destOrd="0" presId="urn:microsoft.com/office/officeart/2005/8/layout/list1"/>
    <dgm:cxn modelId="{E6ECA04D-0DAF-4C7D-904E-1BE6435132F0}" type="presParOf" srcId="{197FB2C3-936B-4E92-89BF-E8A0F05596BB}" destId="{21857856-0B90-4716-AEBC-B9FE6D80072E}" srcOrd="7" destOrd="0" presId="urn:microsoft.com/office/officeart/2005/8/layout/list1"/>
    <dgm:cxn modelId="{6014052F-9DAA-42B5-83CD-68DE1753DDD2}" type="presParOf" srcId="{197FB2C3-936B-4E92-89BF-E8A0F05596BB}" destId="{6E9C8857-0970-407D-ADFF-9E078914917C}" srcOrd="8" destOrd="0" presId="urn:microsoft.com/office/officeart/2005/8/layout/list1"/>
    <dgm:cxn modelId="{C92084A6-3B36-4D02-BC89-5B6443CE88D3}" type="presParOf" srcId="{6E9C8857-0970-407D-ADFF-9E078914917C}" destId="{918F657F-9CE8-48DB-9939-4871B75A254F}" srcOrd="0" destOrd="0" presId="urn:microsoft.com/office/officeart/2005/8/layout/list1"/>
    <dgm:cxn modelId="{FEF04E62-AD1C-4FA7-952D-1045AA6AC0E2}" type="presParOf" srcId="{6E9C8857-0970-407D-ADFF-9E078914917C}" destId="{F9F75759-D054-404D-8A0D-F96F0B3C5B50}" srcOrd="1" destOrd="0" presId="urn:microsoft.com/office/officeart/2005/8/layout/list1"/>
    <dgm:cxn modelId="{BF29BBB9-E159-4B4E-9E3C-8889316C5BBD}" type="presParOf" srcId="{197FB2C3-936B-4E92-89BF-E8A0F05596BB}" destId="{76DF3E3D-E257-4C29-85BC-1D19A3EED0E4}" srcOrd="9" destOrd="0" presId="urn:microsoft.com/office/officeart/2005/8/layout/list1"/>
    <dgm:cxn modelId="{383F558D-43B9-4F7F-8E52-8582AEEB9D5D}" type="presParOf" srcId="{197FB2C3-936B-4E92-89BF-E8A0F05596BB}" destId="{86F095A0-E451-40B3-A960-665F10176F34}" srcOrd="10" destOrd="0" presId="urn:microsoft.com/office/officeart/2005/8/layout/list1"/>
    <dgm:cxn modelId="{4DC60F92-020E-4897-97D4-E7DE5D4B6C84}" type="presParOf" srcId="{197FB2C3-936B-4E92-89BF-E8A0F05596BB}" destId="{B04010E5-624E-4E29-9960-DAF962688F41}" srcOrd="11" destOrd="0" presId="urn:microsoft.com/office/officeart/2005/8/layout/list1"/>
    <dgm:cxn modelId="{E204FEED-4F31-4D5A-8469-323B801D20A6}" type="presParOf" srcId="{197FB2C3-936B-4E92-89BF-E8A0F05596BB}" destId="{6A182092-BCBB-4404-8E8F-B95F4684479C}" srcOrd="12" destOrd="0" presId="urn:microsoft.com/office/officeart/2005/8/layout/list1"/>
    <dgm:cxn modelId="{1B0EB320-E2D7-4974-8620-CB48AF571AD2}" type="presParOf" srcId="{6A182092-BCBB-4404-8E8F-B95F4684479C}" destId="{52B23811-A830-4A48-A309-D36A6A0AFFC5}" srcOrd="0" destOrd="0" presId="urn:microsoft.com/office/officeart/2005/8/layout/list1"/>
    <dgm:cxn modelId="{F11507AC-0C5B-4B7D-89B6-CB1B58E4A18C}" type="presParOf" srcId="{6A182092-BCBB-4404-8E8F-B95F4684479C}" destId="{B75A4038-ABA8-4D7F-BB43-F2CBF2C85820}" srcOrd="1" destOrd="0" presId="urn:microsoft.com/office/officeart/2005/8/layout/list1"/>
    <dgm:cxn modelId="{03856A11-BE9A-4DAF-9678-890E8F99471E}" type="presParOf" srcId="{197FB2C3-936B-4E92-89BF-E8A0F05596BB}" destId="{CBFA67D2-509D-4F1E-8278-EB9319868346}" srcOrd="13" destOrd="0" presId="urn:microsoft.com/office/officeart/2005/8/layout/list1"/>
    <dgm:cxn modelId="{1C149AE9-12C8-4E0B-B790-5031751571DA}" type="presParOf" srcId="{197FB2C3-936B-4E92-89BF-E8A0F05596BB}" destId="{319A02B7-BBC7-4F44-9DF9-F778C47DF1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9DD9D-065F-4923-81AC-C7B53287044F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0D7DDF3-8597-4AFF-8CAE-72CC6D993AC1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</a:rPr>
            <a:t>систематическая интроспекция </a:t>
          </a:r>
          <a:r>
            <a:rPr lang="ru-RU" i="1" dirty="0" smtClean="0"/>
            <a:t>- </a:t>
          </a:r>
          <a:r>
            <a:rPr lang="ru-RU" dirty="0" smtClean="0"/>
            <a:t>испытуемый решал задачу, а потом описывал ход психических процессов при ее решении. При этом в качестве основного объекта исследования выступал сам процесс мышления, а не его результат.(</a:t>
          </a:r>
          <a:r>
            <a:rPr lang="ru-RU" b="1" i="1" dirty="0" smtClean="0"/>
            <a:t>О. </a:t>
          </a:r>
          <a:r>
            <a:rPr lang="ru-RU" b="1" i="1" dirty="0" err="1" smtClean="0"/>
            <a:t>Кюльпе</a:t>
          </a:r>
          <a:r>
            <a:rPr lang="ru-RU" b="1" dirty="0" smtClean="0"/>
            <a:t> )</a:t>
          </a:r>
          <a:endParaRPr lang="ru-RU" dirty="0"/>
        </a:p>
      </dgm:t>
    </dgm:pt>
    <dgm:pt modelId="{18EAA7AB-1788-4685-BCAB-1475C130B39D}" type="parTrans" cxnId="{E01DC2EA-11E7-4A6A-A863-710DBAF7F690}">
      <dgm:prSet/>
      <dgm:spPr/>
      <dgm:t>
        <a:bodyPr/>
        <a:lstStyle/>
        <a:p>
          <a:endParaRPr lang="ru-RU"/>
        </a:p>
      </dgm:t>
    </dgm:pt>
    <dgm:pt modelId="{5761AE27-BF53-423F-B1AC-2E158E2362EA}" type="sibTrans" cxnId="{E01DC2EA-11E7-4A6A-A863-710DBAF7F690}">
      <dgm:prSet/>
      <dgm:spPr/>
      <dgm:t>
        <a:bodyPr/>
        <a:lstStyle/>
        <a:p>
          <a:endParaRPr lang="ru-RU"/>
        </a:p>
      </dgm:t>
    </dgm:pt>
    <dgm:pt modelId="{61FA8406-2657-4075-99F3-15544D9FA2DF}">
      <dgm:prSet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Интроспекция(самонаблюдение)</a:t>
          </a:r>
          <a:r>
            <a:rPr lang="ru-RU" sz="2000" i="1" dirty="0" smtClean="0">
              <a:solidFill>
                <a:schemeClr val="tx1"/>
              </a:solidFill>
            </a:rPr>
            <a:t> </a:t>
          </a:r>
          <a:r>
            <a:rPr lang="ru-RU" sz="2000" i="1" dirty="0" smtClean="0"/>
            <a:t>- </a:t>
          </a:r>
          <a:r>
            <a:rPr lang="ru-RU" sz="2000" dirty="0" smtClean="0"/>
            <a:t>особая процедура наблюдения субъекта за процессами в своем сознании, требующая длительной тренировки.(</a:t>
          </a:r>
          <a:r>
            <a:rPr lang="ru-RU" sz="2000" dirty="0" err="1" smtClean="0"/>
            <a:t>В.Вундт</a:t>
          </a:r>
          <a:r>
            <a:rPr lang="ru-RU" sz="2000" dirty="0" smtClean="0"/>
            <a:t>)</a:t>
          </a:r>
          <a:endParaRPr lang="ru-RU" sz="2000" dirty="0"/>
        </a:p>
      </dgm:t>
    </dgm:pt>
    <dgm:pt modelId="{CED6AFD6-3770-4D6A-9CB6-FAE5A5813FE7}" type="parTrans" cxnId="{23E514C9-ADF2-40B5-8E0C-C9EE5FDB3AD2}">
      <dgm:prSet/>
      <dgm:spPr/>
      <dgm:t>
        <a:bodyPr/>
        <a:lstStyle/>
        <a:p>
          <a:endParaRPr lang="ru-RU"/>
        </a:p>
      </dgm:t>
    </dgm:pt>
    <dgm:pt modelId="{8D4B509A-B87B-4E22-8137-267A98503696}" type="sibTrans" cxnId="{23E514C9-ADF2-40B5-8E0C-C9EE5FDB3AD2}">
      <dgm:prSet/>
      <dgm:spPr/>
      <dgm:t>
        <a:bodyPr/>
        <a:lstStyle/>
        <a:p>
          <a:endParaRPr lang="ru-RU"/>
        </a:p>
      </dgm:t>
    </dgm:pt>
    <dgm:pt modelId="{2E6E2316-1095-4FEC-9951-BE6C21DE28D0}">
      <dgm:prSet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</a:rPr>
            <a:t>Аналитическая интроспекция</a:t>
          </a:r>
          <a:r>
            <a:rPr lang="ru-RU" sz="2000" i="1" dirty="0" smtClean="0">
              <a:solidFill>
                <a:srgbClr val="C00000"/>
              </a:solidFill>
            </a:rPr>
            <a:t> </a:t>
          </a:r>
          <a:r>
            <a:rPr lang="ru-RU" sz="2000" i="1" dirty="0" smtClean="0"/>
            <a:t>- </a:t>
          </a:r>
          <a:r>
            <a:rPr lang="ru-RU" sz="2000" dirty="0" smtClean="0"/>
            <a:t>испытуемый давал результаты самонаблюдения в терминах элементов структуры сознания, а не в понятиях предметов внешнего мира или стимулов(</a:t>
          </a:r>
          <a:r>
            <a:rPr lang="ru-RU" sz="2000" b="1" i="1" dirty="0" smtClean="0"/>
            <a:t>Э. </a:t>
          </a:r>
          <a:r>
            <a:rPr lang="ru-RU" sz="2000" b="1" i="1" dirty="0" err="1" smtClean="0"/>
            <a:t>Титченер</a:t>
          </a:r>
          <a:r>
            <a:rPr lang="ru-RU" sz="2000" b="1" i="1" dirty="0" smtClean="0"/>
            <a:t>) </a:t>
          </a:r>
          <a:endParaRPr lang="ru-RU" sz="2000" dirty="0"/>
        </a:p>
      </dgm:t>
    </dgm:pt>
    <dgm:pt modelId="{79205074-3860-4320-87ED-C7509375D0F5}" type="parTrans" cxnId="{08FFED17-280C-49A7-A76A-0F05BD79CCE8}">
      <dgm:prSet/>
      <dgm:spPr/>
      <dgm:t>
        <a:bodyPr/>
        <a:lstStyle/>
        <a:p>
          <a:endParaRPr lang="ru-RU"/>
        </a:p>
      </dgm:t>
    </dgm:pt>
    <dgm:pt modelId="{08ED5D3D-CE62-4D4D-ABFF-5C28BAEB31DB}" type="sibTrans" cxnId="{08FFED17-280C-49A7-A76A-0F05BD79CCE8}">
      <dgm:prSet/>
      <dgm:spPr/>
      <dgm:t>
        <a:bodyPr/>
        <a:lstStyle/>
        <a:p>
          <a:endParaRPr lang="ru-RU"/>
        </a:p>
      </dgm:t>
    </dgm:pt>
    <dgm:pt modelId="{88867B71-C539-487C-9DA0-D44EA5B823C8}" type="pres">
      <dgm:prSet presAssocID="{F8F9DD9D-065F-4923-81AC-C7B5328704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D32972-0955-4E63-A9C7-3255E2DBC633}" type="pres">
      <dgm:prSet presAssocID="{61FA8406-2657-4075-99F3-15544D9FA2DF}" presName="node" presStyleLbl="node1" presStyleIdx="0" presStyleCnt="3" custScaleX="154843" custScaleY="85513" custLinFactNeighborX="-244" custLinFactNeighborY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D9D38-F0E7-4EDC-B390-CB8FB9028813}" type="pres">
      <dgm:prSet presAssocID="{8D4B509A-B87B-4E22-8137-267A98503696}" presName="sibTrans" presStyleCnt="0"/>
      <dgm:spPr/>
    </dgm:pt>
    <dgm:pt modelId="{D9235BE7-1934-4CB8-BFA8-739B07D6A471}" type="pres">
      <dgm:prSet presAssocID="{40D7DDF3-8597-4AFF-8CAE-72CC6D993AC1}" presName="node" presStyleLbl="node1" presStyleIdx="1" presStyleCnt="3" custScaleX="91590" custScaleY="100448" custLinFactNeighborX="1753" custLinFactNeighborY="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312D-6840-4A7E-BC6B-441D1267CBD7}" type="pres">
      <dgm:prSet presAssocID="{5761AE27-BF53-423F-B1AC-2E158E2362EA}" presName="sibTrans" presStyleCnt="0"/>
      <dgm:spPr/>
    </dgm:pt>
    <dgm:pt modelId="{0CB3A498-C68B-4E03-8522-8F5C4FCBDE6B}" type="pres">
      <dgm:prSet presAssocID="{2E6E2316-1095-4FEC-9951-BE6C21DE28D0}" presName="node" presStyleLbl="node1" presStyleIdx="2" presStyleCnt="3" custScaleX="114350" custScaleY="105373" custLinFactNeighborX="8" custLinFactNeighborY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4C085-8C7E-490F-878B-627736EA02C4}" type="presOf" srcId="{61FA8406-2657-4075-99F3-15544D9FA2DF}" destId="{C5D32972-0955-4E63-A9C7-3255E2DBC633}" srcOrd="0" destOrd="0" presId="urn:microsoft.com/office/officeart/2005/8/layout/default#1"/>
    <dgm:cxn modelId="{D119FDBC-1907-428E-9720-0E52EFC3D345}" type="presOf" srcId="{2E6E2316-1095-4FEC-9951-BE6C21DE28D0}" destId="{0CB3A498-C68B-4E03-8522-8F5C4FCBDE6B}" srcOrd="0" destOrd="0" presId="urn:microsoft.com/office/officeart/2005/8/layout/default#1"/>
    <dgm:cxn modelId="{23E514C9-ADF2-40B5-8E0C-C9EE5FDB3AD2}" srcId="{F8F9DD9D-065F-4923-81AC-C7B53287044F}" destId="{61FA8406-2657-4075-99F3-15544D9FA2DF}" srcOrd="0" destOrd="0" parTransId="{CED6AFD6-3770-4D6A-9CB6-FAE5A5813FE7}" sibTransId="{8D4B509A-B87B-4E22-8137-267A98503696}"/>
    <dgm:cxn modelId="{E01DC2EA-11E7-4A6A-A863-710DBAF7F690}" srcId="{F8F9DD9D-065F-4923-81AC-C7B53287044F}" destId="{40D7DDF3-8597-4AFF-8CAE-72CC6D993AC1}" srcOrd="1" destOrd="0" parTransId="{18EAA7AB-1788-4685-BCAB-1475C130B39D}" sibTransId="{5761AE27-BF53-423F-B1AC-2E158E2362EA}"/>
    <dgm:cxn modelId="{08FFED17-280C-49A7-A76A-0F05BD79CCE8}" srcId="{F8F9DD9D-065F-4923-81AC-C7B53287044F}" destId="{2E6E2316-1095-4FEC-9951-BE6C21DE28D0}" srcOrd="2" destOrd="0" parTransId="{79205074-3860-4320-87ED-C7509375D0F5}" sibTransId="{08ED5D3D-CE62-4D4D-ABFF-5C28BAEB31DB}"/>
    <dgm:cxn modelId="{CF79657E-707B-4F74-8F1E-2B72E8CADE2D}" type="presOf" srcId="{40D7DDF3-8597-4AFF-8CAE-72CC6D993AC1}" destId="{D9235BE7-1934-4CB8-BFA8-739B07D6A471}" srcOrd="0" destOrd="0" presId="urn:microsoft.com/office/officeart/2005/8/layout/default#1"/>
    <dgm:cxn modelId="{99B49438-7B61-4CCE-805C-82968B05946A}" type="presOf" srcId="{F8F9DD9D-065F-4923-81AC-C7B53287044F}" destId="{88867B71-C539-487C-9DA0-D44EA5B823C8}" srcOrd="0" destOrd="0" presId="urn:microsoft.com/office/officeart/2005/8/layout/default#1"/>
    <dgm:cxn modelId="{D52DCE28-C755-4DA5-9158-B8B9B0F76FE1}" type="presParOf" srcId="{88867B71-C539-487C-9DA0-D44EA5B823C8}" destId="{C5D32972-0955-4E63-A9C7-3255E2DBC633}" srcOrd="0" destOrd="0" presId="urn:microsoft.com/office/officeart/2005/8/layout/default#1"/>
    <dgm:cxn modelId="{622EE97A-D0FD-4103-97B8-2D601040BC35}" type="presParOf" srcId="{88867B71-C539-487C-9DA0-D44EA5B823C8}" destId="{B08D9D38-F0E7-4EDC-B390-CB8FB9028813}" srcOrd="1" destOrd="0" presId="urn:microsoft.com/office/officeart/2005/8/layout/default#1"/>
    <dgm:cxn modelId="{3E78AD25-F02C-49F9-AAAA-CEE58C0A6097}" type="presParOf" srcId="{88867B71-C539-487C-9DA0-D44EA5B823C8}" destId="{D9235BE7-1934-4CB8-BFA8-739B07D6A471}" srcOrd="2" destOrd="0" presId="urn:microsoft.com/office/officeart/2005/8/layout/default#1"/>
    <dgm:cxn modelId="{1EF2BC1E-7E8E-4716-A7FC-EA0687A50F55}" type="presParOf" srcId="{88867B71-C539-487C-9DA0-D44EA5B823C8}" destId="{DA60312D-6840-4A7E-BC6B-441D1267CBD7}" srcOrd="3" destOrd="0" presId="urn:microsoft.com/office/officeart/2005/8/layout/default#1"/>
    <dgm:cxn modelId="{349809AF-9C69-4187-A1FE-5BFBCEBDE211}" type="presParOf" srcId="{88867B71-C539-487C-9DA0-D44EA5B823C8}" destId="{0CB3A498-C68B-4E03-8522-8F5C4FCBDE6B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7121F0-DDA4-43B7-B4A6-ABBD3C4142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131A6D1-6343-4E4C-8A2F-52FDC288F8C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4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Возникали несколько конкурирующих концепций, каждая из которых отстаивала свою точку зрения на то, чем должна заниматься психология.</a:t>
          </a:r>
          <a:endParaRPr lang="ru-RU" sz="2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E102F12-857C-47B5-A30B-2CA7639B4F6B}" type="parTrans" cxnId="{DB0AA17D-1392-4638-AEC5-E1EE601657D0}">
      <dgm:prSet/>
      <dgm:spPr/>
      <dgm:t>
        <a:bodyPr/>
        <a:lstStyle/>
        <a:p>
          <a:endParaRPr lang="ru-RU"/>
        </a:p>
      </dgm:t>
    </dgm:pt>
    <dgm:pt modelId="{6F31F15C-6452-4462-8AAE-DE8CA105D9C5}" type="sibTrans" cxnId="{DB0AA17D-1392-4638-AEC5-E1EE601657D0}">
      <dgm:prSet/>
      <dgm:spPr/>
      <dgm:t>
        <a:bodyPr/>
        <a:lstStyle/>
        <a:p>
          <a:endParaRPr lang="ru-RU"/>
        </a:p>
      </dgm:t>
    </dgm:pt>
    <dgm:pt modelId="{BB5EB2D5-B2E1-45AE-9C0D-39F8E38667F2}">
      <dgm:prSet phldrT="[Текст]" custT="1"/>
      <dgm:spPr/>
      <dgm:t>
        <a:bodyPr/>
        <a:lstStyle/>
        <a:p>
          <a:r>
            <a:rPr lang="ru-RU" sz="3200" dirty="0" smtClean="0"/>
            <a:t>Психоанализ -</a:t>
          </a:r>
          <a:r>
            <a:rPr lang="ru-RU" sz="3200" baseline="0" dirty="0" smtClean="0"/>
            <a:t> </a:t>
          </a:r>
          <a:r>
            <a:rPr lang="ru-RU" sz="3200" baseline="0" dirty="0" err="1" smtClean="0"/>
            <a:t>З.Фрейд</a:t>
          </a:r>
          <a:endParaRPr lang="ru-RU" sz="3200" dirty="0"/>
        </a:p>
      </dgm:t>
    </dgm:pt>
    <dgm:pt modelId="{D3299A8A-1AF7-4682-9908-C859435C5388}" type="parTrans" cxnId="{4D285D37-83A4-4EAB-88B5-18A41DCE18E0}">
      <dgm:prSet/>
      <dgm:spPr/>
      <dgm:t>
        <a:bodyPr/>
        <a:lstStyle/>
        <a:p>
          <a:endParaRPr lang="ru-RU"/>
        </a:p>
      </dgm:t>
    </dgm:pt>
    <dgm:pt modelId="{8235FC64-494A-4F15-9195-E0886BA1D6E7}" type="sibTrans" cxnId="{4D285D37-83A4-4EAB-88B5-18A41DCE18E0}">
      <dgm:prSet/>
      <dgm:spPr/>
      <dgm:t>
        <a:bodyPr/>
        <a:lstStyle/>
        <a:p>
          <a:endParaRPr lang="ru-RU"/>
        </a:p>
      </dgm:t>
    </dgm:pt>
    <dgm:pt modelId="{6C24623F-8972-40C3-AA59-229D4732981E}">
      <dgm:prSet phldrT="[Текст]" custT="1"/>
      <dgm:spPr/>
      <dgm:t>
        <a:bodyPr/>
        <a:lstStyle/>
        <a:p>
          <a:r>
            <a:rPr lang="ru-RU" sz="2800" i="1" dirty="0" smtClean="0"/>
            <a:t>Бихевиоризм - </a:t>
          </a:r>
          <a:r>
            <a:rPr lang="ru-RU" sz="2800" b="1" i="1" dirty="0" smtClean="0"/>
            <a:t>Дж. Б. Уотсон</a:t>
          </a:r>
          <a:r>
            <a:rPr lang="ru-RU" sz="2800" b="1" dirty="0" smtClean="0"/>
            <a:t> </a:t>
          </a:r>
          <a:r>
            <a:rPr lang="ru-RU" sz="2800" dirty="0" smtClean="0"/>
            <a:t> </a:t>
          </a:r>
          <a:endParaRPr lang="ru-RU" sz="2800" dirty="0"/>
        </a:p>
      </dgm:t>
    </dgm:pt>
    <dgm:pt modelId="{7B92F2B5-C612-4EE0-848B-ABD059DD2485}" type="parTrans" cxnId="{86693035-363D-46BF-8C39-EEA1377D7FBF}">
      <dgm:prSet/>
      <dgm:spPr/>
      <dgm:t>
        <a:bodyPr/>
        <a:lstStyle/>
        <a:p>
          <a:endParaRPr lang="ru-RU"/>
        </a:p>
      </dgm:t>
    </dgm:pt>
    <dgm:pt modelId="{1580FF2E-B948-4A84-A9C4-34622CFAB10F}" type="sibTrans" cxnId="{86693035-363D-46BF-8C39-EEA1377D7FBF}">
      <dgm:prSet/>
      <dgm:spPr/>
      <dgm:t>
        <a:bodyPr/>
        <a:lstStyle/>
        <a:p>
          <a:endParaRPr lang="ru-RU"/>
        </a:p>
      </dgm:t>
    </dgm:pt>
    <dgm:pt modelId="{C18B9C4C-AF9C-4ECC-B88C-AE8BC56041A5}">
      <dgm:prSet phldrT="[Текст]" custT="1"/>
      <dgm:spPr/>
      <dgm:t>
        <a:bodyPr/>
        <a:lstStyle/>
        <a:p>
          <a:r>
            <a:rPr lang="ru-RU" sz="2400" i="1" dirty="0" smtClean="0"/>
            <a:t>Гештальтпсихология- </a:t>
          </a:r>
          <a:r>
            <a:rPr lang="ru-RU" sz="2400" b="1" i="1" dirty="0" smtClean="0"/>
            <a:t>М. </a:t>
          </a:r>
          <a:r>
            <a:rPr lang="ru-RU" sz="2400" b="1" i="1" dirty="0" err="1" smtClean="0"/>
            <a:t>Вертгеймер</a:t>
          </a:r>
          <a:r>
            <a:rPr lang="ru-RU" sz="2400" b="1" dirty="0" smtClean="0"/>
            <a:t> </a:t>
          </a:r>
          <a:r>
            <a:rPr lang="ru-RU" sz="2400" dirty="0" smtClean="0"/>
            <a:t> , </a:t>
          </a:r>
          <a:r>
            <a:rPr lang="ru-RU" sz="2400" b="1" i="1" dirty="0" smtClean="0"/>
            <a:t>В. Келер</a:t>
          </a:r>
          <a:r>
            <a:rPr lang="ru-RU" sz="2400" b="1" dirty="0" smtClean="0"/>
            <a:t> </a:t>
          </a:r>
          <a:r>
            <a:rPr lang="ru-RU" sz="2400" dirty="0" smtClean="0"/>
            <a:t> , </a:t>
          </a:r>
          <a:r>
            <a:rPr lang="ru-RU" sz="2400" b="1" i="1" dirty="0" smtClean="0"/>
            <a:t>К. </a:t>
          </a:r>
          <a:r>
            <a:rPr lang="ru-RU" sz="2400" b="1" i="1" dirty="0" err="1" smtClean="0"/>
            <a:t>Коффка</a:t>
          </a:r>
          <a:r>
            <a:rPr lang="ru-RU" sz="2400" dirty="0" smtClean="0"/>
            <a:t> </a:t>
          </a:r>
          <a:endParaRPr lang="ru-RU" sz="2400" dirty="0"/>
        </a:p>
      </dgm:t>
    </dgm:pt>
    <dgm:pt modelId="{0D6385B8-4B69-48C8-9080-631D0A83DF22}" type="parTrans" cxnId="{2C9B2AD3-4953-4415-82C3-078EFBEE98E4}">
      <dgm:prSet/>
      <dgm:spPr/>
      <dgm:t>
        <a:bodyPr/>
        <a:lstStyle/>
        <a:p>
          <a:endParaRPr lang="ru-RU"/>
        </a:p>
      </dgm:t>
    </dgm:pt>
    <dgm:pt modelId="{17F633C2-B1F2-4A7E-A9DA-50BDF8104DB3}" type="sibTrans" cxnId="{2C9B2AD3-4953-4415-82C3-078EFBEE98E4}">
      <dgm:prSet/>
      <dgm:spPr/>
      <dgm:t>
        <a:bodyPr/>
        <a:lstStyle/>
        <a:p>
          <a:endParaRPr lang="ru-RU"/>
        </a:p>
      </dgm:t>
    </dgm:pt>
    <dgm:pt modelId="{936D7922-6931-45D6-8512-0AC9E7F4EF18}" type="pres">
      <dgm:prSet presAssocID="{007121F0-DDA4-43B7-B4A6-ABBD3C4142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C69D56-0417-46D2-BA5D-E6B2A43F36C3}" type="pres">
      <dgm:prSet presAssocID="{9131A6D1-6343-4E4C-8A2F-52FDC288F8C7}" presName="hierRoot1" presStyleCnt="0"/>
      <dgm:spPr/>
    </dgm:pt>
    <dgm:pt modelId="{FAEACA4A-CD8B-428B-A85F-514970D18536}" type="pres">
      <dgm:prSet presAssocID="{9131A6D1-6343-4E4C-8A2F-52FDC288F8C7}" presName="composite" presStyleCnt="0"/>
      <dgm:spPr/>
    </dgm:pt>
    <dgm:pt modelId="{9BD22A66-C521-4FBB-85D1-475BA408AE60}" type="pres">
      <dgm:prSet presAssocID="{9131A6D1-6343-4E4C-8A2F-52FDC288F8C7}" presName="background" presStyleLbl="node0" presStyleIdx="0" presStyleCnt="1"/>
      <dgm:spPr/>
    </dgm:pt>
    <dgm:pt modelId="{A1FB50D1-A5BB-4312-BA03-13A75C0B5186}" type="pres">
      <dgm:prSet presAssocID="{9131A6D1-6343-4E4C-8A2F-52FDC288F8C7}" presName="text" presStyleLbl="fgAcc0" presStyleIdx="0" presStyleCnt="1" custScaleX="256213" custScaleY="191300" custLinFactNeighborX="-3892" custLinFactNeighborY="-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26759C-EE78-4EB2-A33C-AD0262CACCA7}" type="pres">
      <dgm:prSet presAssocID="{9131A6D1-6343-4E4C-8A2F-52FDC288F8C7}" presName="hierChild2" presStyleCnt="0"/>
      <dgm:spPr/>
    </dgm:pt>
    <dgm:pt modelId="{2C501D15-0467-4244-B5FE-09F67D67482F}" type="pres">
      <dgm:prSet presAssocID="{D3299A8A-1AF7-4682-9908-C859435C538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A8F15CF-6388-4330-8441-E23F2C17ABFF}" type="pres">
      <dgm:prSet presAssocID="{BB5EB2D5-B2E1-45AE-9C0D-39F8E38667F2}" presName="hierRoot2" presStyleCnt="0"/>
      <dgm:spPr/>
    </dgm:pt>
    <dgm:pt modelId="{1632DF81-F5AD-4775-A14F-0F25045A760C}" type="pres">
      <dgm:prSet presAssocID="{BB5EB2D5-B2E1-45AE-9C0D-39F8E38667F2}" presName="composite2" presStyleCnt="0"/>
      <dgm:spPr/>
    </dgm:pt>
    <dgm:pt modelId="{A13DA9EC-CD9C-4BB1-8F21-C4693F54D4E5}" type="pres">
      <dgm:prSet presAssocID="{BB5EB2D5-B2E1-45AE-9C0D-39F8E38667F2}" presName="background2" presStyleLbl="node2" presStyleIdx="0" presStyleCnt="2"/>
      <dgm:spPr/>
    </dgm:pt>
    <dgm:pt modelId="{16ECC7C3-B228-4FA1-A9AC-976E1BB42777}" type="pres">
      <dgm:prSet presAssocID="{BB5EB2D5-B2E1-45AE-9C0D-39F8E38667F2}" presName="text2" presStyleLbl="fgAcc2" presStyleIdx="0" presStyleCnt="2" custScaleX="149148" custLinFactY="27450" custLinFactNeighborX="-5909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9D56E6-74FC-44CE-968A-A387E8022086}" type="pres">
      <dgm:prSet presAssocID="{BB5EB2D5-B2E1-45AE-9C0D-39F8E38667F2}" presName="hierChild3" presStyleCnt="0"/>
      <dgm:spPr/>
    </dgm:pt>
    <dgm:pt modelId="{F998B99A-10DA-40A2-B621-2D9C62D69496}" type="pres">
      <dgm:prSet presAssocID="{7B92F2B5-C612-4EE0-848B-ABD059DD2485}" presName="Name17" presStyleLbl="parChTrans1D3" presStyleIdx="0" presStyleCnt="1"/>
      <dgm:spPr/>
      <dgm:t>
        <a:bodyPr/>
        <a:lstStyle/>
        <a:p>
          <a:endParaRPr lang="ru-RU"/>
        </a:p>
      </dgm:t>
    </dgm:pt>
    <dgm:pt modelId="{AA823554-E304-48FA-945C-7716A2C806FD}" type="pres">
      <dgm:prSet presAssocID="{6C24623F-8972-40C3-AA59-229D4732981E}" presName="hierRoot3" presStyleCnt="0"/>
      <dgm:spPr/>
    </dgm:pt>
    <dgm:pt modelId="{201B352D-6CF5-41B8-99A8-60FAC30B2FB9}" type="pres">
      <dgm:prSet presAssocID="{6C24623F-8972-40C3-AA59-229D4732981E}" presName="composite3" presStyleCnt="0"/>
      <dgm:spPr/>
    </dgm:pt>
    <dgm:pt modelId="{468452F0-C9D0-42CA-BE31-EE8A986B4E6C}" type="pres">
      <dgm:prSet presAssocID="{6C24623F-8972-40C3-AA59-229D4732981E}" presName="background3" presStyleLbl="node3" presStyleIdx="0" presStyleCnt="1"/>
      <dgm:spPr/>
    </dgm:pt>
    <dgm:pt modelId="{410BC95C-DE99-4E5E-87EF-BFADDD2D4FD7}" type="pres">
      <dgm:prSet presAssocID="{6C24623F-8972-40C3-AA59-229D4732981E}" presName="text3" presStyleLbl="fgAcc3" presStyleIdx="0" presStyleCnt="1" custScaleX="157886" custScaleY="119487" custLinFactY="-58556" custLinFactNeighborX="8326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79CECF-DE80-4420-8F1F-5231B4360364}" type="pres">
      <dgm:prSet presAssocID="{6C24623F-8972-40C3-AA59-229D4732981E}" presName="hierChild4" presStyleCnt="0"/>
      <dgm:spPr/>
    </dgm:pt>
    <dgm:pt modelId="{33CFDF53-F786-4E56-ADDD-88E9CD37B63E}" type="pres">
      <dgm:prSet presAssocID="{0D6385B8-4B69-48C8-9080-631D0A83DF2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160846B-A260-46F5-A123-6BEABEE4A56B}" type="pres">
      <dgm:prSet presAssocID="{C18B9C4C-AF9C-4ECC-B88C-AE8BC56041A5}" presName="hierRoot2" presStyleCnt="0"/>
      <dgm:spPr/>
    </dgm:pt>
    <dgm:pt modelId="{F8077EC4-E72F-4948-A03C-ECC5DE54D1AA}" type="pres">
      <dgm:prSet presAssocID="{C18B9C4C-AF9C-4ECC-B88C-AE8BC56041A5}" presName="composite2" presStyleCnt="0"/>
      <dgm:spPr/>
    </dgm:pt>
    <dgm:pt modelId="{C9667500-DCC2-4B05-AADE-FCA5978C6B0B}" type="pres">
      <dgm:prSet presAssocID="{C18B9C4C-AF9C-4ECC-B88C-AE8BC56041A5}" presName="background2" presStyleLbl="node2" presStyleIdx="1" presStyleCnt="2"/>
      <dgm:spPr/>
    </dgm:pt>
    <dgm:pt modelId="{93779A8B-9BAB-4667-BB19-9761644BBA08}" type="pres">
      <dgm:prSet presAssocID="{C18B9C4C-AF9C-4ECC-B88C-AE8BC56041A5}" presName="text2" presStyleLbl="fgAcc2" presStyleIdx="1" presStyleCnt="2" custScaleX="178475" custScaleY="133244" custLinFactY="27450" custLinFactNeighborX="4812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41878-F177-4E84-AD32-B8881A14A57F}" type="pres">
      <dgm:prSet presAssocID="{C18B9C4C-AF9C-4ECC-B88C-AE8BC56041A5}" presName="hierChild3" presStyleCnt="0"/>
      <dgm:spPr/>
    </dgm:pt>
  </dgm:ptLst>
  <dgm:cxnLst>
    <dgm:cxn modelId="{5C6205B6-8055-4AA3-80D5-93871FDF2E99}" type="presOf" srcId="{007121F0-DDA4-43B7-B4A6-ABBD3C4142B2}" destId="{936D7922-6931-45D6-8512-0AC9E7F4EF18}" srcOrd="0" destOrd="0" presId="urn:microsoft.com/office/officeart/2005/8/layout/hierarchy1"/>
    <dgm:cxn modelId="{C4A15DD3-2EAC-4533-965D-679F1D272182}" type="presOf" srcId="{7B92F2B5-C612-4EE0-848B-ABD059DD2485}" destId="{F998B99A-10DA-40A2-B621-2D9C62D69496}" srcOrd="0" destOrd="0" presId="urn:microsoft.com/office/officeart/2005/8/layout/hierarchy1"/>
    <dgm:cxn modelId="{C9DAB3EE-F4B7-4DAF-AE69-E586955EC83F}" type="presOf" srcId="{0D6385B8-4B69-48C8-9080-631D0A83DF22}" destId="{33CFDF53-F786-4E56-ADDD-88E9CD37B63E}" srcOrd="0" destOrd="0" presId="urn:microsoft.com/office/officeart/2005/8/layout/hierarchy1"/>
    <dgm:cxn modelId="{ABB8B7B9-996D-49E5-8F7F-8F5D30BC1A9C}" type="presOf" srcId="{C18B9C4C-AF9C-4ECC-B88C-AE8BC56041A5}" destId="{93779A8B-9BAB-4667-BB19-9761644BBA08}" srcOrd="0" destOrd="0" presId="urn:microsoft.com/office/officeart/2005/8/layout/hierarchy1"/>
    <dgm:cxn modelId="{2C9B2AD3-4953-4415-82C3-078EFBEE98E4}" srcId="{9131A6D1-6343-4E4C-8A2F-52FDC288F8C7}" destId="{C18B9C4C-AF9C-4ECC-B88C-AE8BC56041A5}" srcOrd="1" destOrd="0" parTransId="{0D6385B8-4B69-48C8-9080-631D0A83DF22}" sibTransId="{17F633C2-B1F2-4A7E-A9DA-50BDF8104DB3}"/>
    <dgm:cxn modelId="{4D285D37-83A4-4EAB-88B5-18A41DCE18E0}" srcId="{9131A6D1-6343-4E4C-8A2F-52FDC288F8C7}" destId="{BB5EB2D5-B2E1-45AE-9C0D-39F8E38667F2}" srcOrd="0" destOrd="0" parTransId="{D3299A8A-1AF7-4682-9908-C859435C5388}" sibTransId="{8235FC64-494A-4F15-9195-E0886BA1D6E7}"/>
    <dgm:cxn modelId="{BE4756BA-7439-46AC-9CC2-BD86D94965F2}" type="presOf" srcId="{BB5EB2D5-B2E1-45AE-9C0D-39F8E38667F2}" destId="{16ECC7C3-B228-4FA1-A9AC-976E1BB42777}" srcOrd="0" destOrd="0" presId="urn:microsoft.com/office/officeart/2005/8/layout/hierarchy1"/>
    <dgm:cxn modelId="{DB0AA17D-1392-4638-AEC5-E1EE601657D0}" srcId="{007121F0-DDA4-43B7-B4A6-ABBD3C4142B2}" destId="{9131A6D1-6343-4E4C-8A2F-52FDC288F8C7}" srcOrd="0" destOrd="0" parTransId="{AE102F12-857C-47B5-A30B-2CA7639B4F6B}" sibTransId="{6F31F15C-6452-4462-8AAE-DE8CA105D9C5}"/>
    <dgm:cxn modelId="{7EC43916-26C2-4764-AC51-2478AC48818E}" type="presOf" srcId="{D3299A8A-1AF7-4682-9908-C859435C5388}" destId="{2C501D15-0467-4244-B5FE-09F67D67482F}" srcOrd="0" destOrd="0" presId="urn:microsoft.com/office/officeart/2005/8/layout/hierarchy1"/>
    <dgm:cxn modelId="{F597E223-4508-4951-8ACA-9B95A04A0D97}" type="presOf" srcId="{6C24623F-8972-40C3-AA59-229D4732981E}" destId="{410BC95C-DE99-4E5E-87EF-BFADDD2D4FD7}" srcOrd="0" destOrd="0" presId="urn:microsoft.com/office/officeart/2005/8/layout/hierarchy1"/>
    <dgm:cxn modelId="{48621D95-06DB-4F48-9FD8-648569FB549C}" type="presOf" srcId="{9131A6D1-6343-4E4C-8A2F-52FDC288F8C7}" destId="{A1FB50D1-A5BB-4312-BA03-13A75C0B5186}" srcOrd="0" destOrd="0" presId="urn:microsoft.com/office/officeart/2005/8/layout/hierarchy1"/>
    <dgm:cxn modelId="{86693035-363D-46BF-8C39-EEA1377D7FBF}" srcId="{BB5EB2D5-B2E1-45AE-9C0D-39F8E38667F2}" destId="{6C24623F-8972-40C3-AA59-229D4732981E}" srcOrd="0" destOrd="0" parTransId="{7B92F2B5-C612-4EE0-848B-ABD059DD2485}" sibTransId="{1580FF2E-B948-4A84-A9C4-34622CFAB10F}"/>
    <dgm:cxn modelId="{41963948-93A8-426A-AC17-BE949D40EF08}" type="presParOf" srcId="{936D7922-6931-45D6-8512-0AC9E7F4EF18}" destId="{D4C69D56-0417-46D2-BA5D-E6B2A43F36C3}" srcOrd="0" destOrd="0" presId="urn:microsoft.com/office/officeart/2005/8/layout/hierarchy1"/>
    <dgm:cxn modelId="{703A97CD-E118-48A9-B716-6F37793F89F1}" type="presParOf" srcId="{D4C69D56-0417-46D2-BA5D-E6B2A43F36C3}" destId="{FAEACA4A-CD8B-428B-A85F-514970D18536}" srcOrd="0" destOrd="0" presId="urn:microsoft.com/office/officeart/2005/8/layout/hierarchy1"/>
    <dgm:cxn modelId="{3EE030BA-ED0E-4F29-9AF4-DC7489DBDFF2}" type="presParOf" srcId="{FAEACA4A-CD8B-428B-A85F-514970D18536}" destId="{9BD22A66-C521-4FBB-85D1-475BA408AE60}" srcOrd="0" destOrd="0" presId="urn:microsoft.com/office/officeart/2005/8/layout/hierarchy1"/>
    <dgm:cxn modelId="{E54E6D01-CA77-47B2-AEBE-07D27BDBF8D4}" type="presParOf" srcId="{FAEACA4A-CD8B-428B-A85F-514970D18536}" destId="{A1FB50D1-A5BB-4312-BA03-13A75C0B5186}" srcOrd="1" destOrd="0" presId="urn:microsoft.com/office/officeart/2005/8/layout/hierarchy1"/>
    <dgm:cxn modelId="{15DB0342-5F2C-42A4-9383-CC9BC7BA9FC4}" type="presParOf" srcId="{D4C69D56-0417-46D2-BA5D-E6B2A43F36C3}" destId="{B726759C-EE78-4EB2-A33C-AD0262CACCA7}" srcOrd="1" destOrd="0" presId="urn:microsoft.com/office/officeart/2005/8/layout/hierarchy1"/>
    <dgm:cxn modelId="{E3E1161B-03A0-4015-B41F-DC1059F68245}" type="presParOf" srcId="{B726759C-EE78-4EB2-A33C-AD0262CACCA7}" destId="{2C501D15-0467-4244-B5FE-09F67D67482F}" srcOrd="0" destOrd="0" presId="urn:microsoft.com/office/officeart/2005/8/layout/hierarchy1"/>
    <dgm:cxn modelId="{36A041B0-093D-4BD0-B834-B8A21F4ABC88}" type="presParOf" srcId="{B726759C-EE78-4EB2-A33C-AD0262CACCA7}" destId="{2A8F15CF-6388-4330-8441-E23F2C17ABFF}" srcOrd="1" destOrd="0" presId="urn:microsoft.com/office/officeart/2005/8/layout/hierarchy1"/>
    <dgm:cxn modelId="{0A06ECC1-8B89-4A9B-975D-C531653A1E33}" type="presParOf" srcId="{2A8F15CF-6388-4330-8441-E23F2C17ABFF}" destId="{1632DF81-F5AD-4775-A14F-0F25045A760C}" srcOrd="0" destOrd="0" presId="urn:microsoft.com/office/officeart/2005/8/layout/hierarchy1"/>
    <dgm:cxn modelId="{AC699201-3D85-46BC-9E53-F6B80A33A166}" type="presParOf" srcId="{1632DF81-F5AD-4775-A14F-0F25045A760C}" destId="{A13DA9EC-CD9C-4BB1-8F21-C4693F54D4E5}" srcOrd="0" destOrd="0" presId="urn:microsoft.com/office/officeart/2005/8/layout/hierarchy1"/>
    <dgm:cxn modelId="{A2C19486-8EA9-4AB5-A113-32070736563D}" type="presParOf" srcId="{1632DF81-F5AD-4775-A14F-0F25045A760C}" destId="{16ECC7C3-B228-4FA1-A9AC-976E1BB42777}" srcOrd="1" destOrd="0" presId="urn:microsoft.com/office/officeart/2005/8/layout/hierarchy1"/>
    <dgm:cxn modelId="{FC190B7E-75F1-4C3E-915C-E888AC38923D}" type="presParOf" srcId="{2A8F15CF-6388-4330-8441-E23F2C17ABFF}" destId="{F29D56E6-74FC-44CE-968A-A387E8022086}" srcOrd="1" destOrd="0" presId="urn:microsoft.com/office/officeart/2005/8/layout/hierarchy1"/>
    <dgm:cxn modelId="{F7C1F6B2-4617-41D3-8B35-6C20137664CE}" type="presParOf" srcId="{F29D56E6-74FC-44CE-968A-A387E8022086}" destId="{F998B99A-10DA-40A2-B621-2D9C62D69496}" srcOrd="0" destOrd="0" presId="urn:microsoft.com/office/officeart/2005/8/layout/hierarchy1"/>
    <dgm:cxn modelId="{AAEBD6A3-61E2-4A63-8CAE-CF23CEC6D492}" type="presParOf" srcId="{F29D56E6-74FC-44CE-968A-A387E8022086}" destId="{AA823554-E304-48FA-945C-7716A2C806FD}" srcOrd="1" destOrd="0" presId="urn:microsoft.com/office/officeart/2005/8/layout/hierarchy1"/>
    <dgm:cxn modelId="{CFEA7085-E0E1-4207-BB74-34FBF3E9DF25}" type="presParOf" srcId="{AA823554-E304-48FA-945C-7716A2C806FD}" destId="{201B352D-6CF5-41B8-99A8-60FAC30B2FB9}" srcOrd="0" destOrd="0" presId="urn:microsoft.com/office/officeart/2005/8/layout/hierarchy1"/>
    <dgm:cxn modelId="{3021D74D-BFE7-42FB-A9B1-80C0AE163482}" type="presParOf" srcId="{201B352D-6CF5-41B8-99A8-60FAC30B2FB9}" destId="{468452F0-C9D0-42CA-BE31-EE8A986B4E6C}" srcOrd="0" destOrd="0" presId="urn:microsoft.com/office/officeart/2005/8/layout/hierarchy1"/>
    <dgm:cxn modelId="{879ED4AF-9B33-4461-B19C-D4FAFE775936}" type="presParOf" srcId="{201B352D-6CF5-41B8-99A8-60FAC30B2FB9}" destId="{410BC95C-DE99-4E5E-87EF-BFADDD2D4FD7}" srcOrd="1" destOrd="0" presId="urn:microsoft.com/office/officeart/2005/8/layout/hierarchy1"/>
    <dgm:cxn modelId="{EA766BF2-95E7-450E-A0DE-A06AD6DE3037}" type="presParOf" srcId="{AA823554-E304-48FA-945C-7716A2C806FD}" destId="{E879CECF-DE80-4420-8F1F-5231B4360364}" srcOrd="1" destOrd="0" presId="urn:microsoft.com/office/officeart/2005/8/layout/hierarchy1"/>
    <dgm:cxn modelId="{6BEF5153-3B36-43E5-8DCC-AA411CF0D5C9}" type="presParOf" srcId="{B726759C-EE78-4EB2-A33C-AD0262CACCA7}" destId="{33CFDF53-F786-4E56-ADDD-88E9CD37B63E}" srcOrd="2" destOrd="0" presId="urn:microsoft.com/office/officeart/2005/8/layout/hierarchy1"/>
    <dgm:cxn modelId="{A2B42FC2-FA42-4D49-AABC-9B1AF57216CF}" type="presParOf" srcId="{B726759C-EE78-4EB2-A33C-AD0262CACCA7}" destId="{F160846B-A260-46F5-A123-6BEABEE4A56B}" srcOrd="3" destOrd="0" presId="urn:microsoft.com/office/officeart/2005/8/layout/hierarchy1"/>
    <dgm:cxn modelId="{FA6E64AA-DD45-4705-8A05-FB75DF1B8025}" type="presParOf" srcId="{F160846B-A260-46F5-A123-6BEABEE4A56B}" destId="{F8077EC4-E72F-4948-A03C-ECC5DE54D1AA}" srcOrd="0" destOrd="0" presId="urn:microsoft.com/office/officeart/2005/8/layout/hierarchy1"/>
    <dgm:cxn modelId="{3894F1D5-518B-4571-89CD-586740DBD445}" type="presParOf" srcId="{F8077EC4-E72F-4948-A03C-ECC5DE54D1AA}" destId="{C9667500-DCC2-4B05-AADE-FCA5978C6B0B}" srcOrd="0" destOrd="0" presId="urn:microsoft.com/office/officeart/2005/8/layout/hierarchy1"/>
    <dgm:cxn modelId="{EBE88CED-A583-408D-A599-A33B42AA598C}" type="presParOf" srcId="{F8077EC4-E72F-4948-A03C-ECC5DE54D1AA}" destId="{93779A8B-9BAB-4667-BB19-9761644BBA08}" srcOrd="1" destOrd="0" presId="urn:microsoft.com/office/officeart/2005/8/layout/hierarchy1"/>
    <dgm:cxn modelId="{9ACC3834-C2C7-43CC-B15B-E3A3CC405ECC}" type="presParOf" srcId="{F160846B-A260-46F5-A123-6BEABEE4A56B}" destId="{43241878-F177-4E84-AD32-B8881A14A5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5ACB65-27DD-4212-8206-C647C4F4B1A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6D320-5372-4397-ADE5-FF2DB5062B75}">
      <dgm:prSet/>
      <dgm:spPr/>
      <dgm:t>
        <a:bodyPr/>
        <a:lstStyle/>
        <a:p>
          <a:r>
            <a:rPr lang="ru-RU" b="0" i="1" dirty="0" smtClean="0"/>
            <a:t>1.Немов, Р. С. </a:t>
          </a:r>
          <a:r>
            <a:rPr lang="ru-RU" b="0" i="0" dirty="0" smtClean="0"/>
            <a:t> Психология в 2 ч. Часть 1 : учебник для вузов / Р. С. </a:t>
          </a:r>
          <a:r>
            <a:rPr lang="ru-RU" b="0" i="0" dirty="0" err="1" smtClean="0"/>
            <a:t>Немов</a:t>
          </a:r>
          <a:r>
            <a:rPr lang="ru-RU" b="0" i="0" dirty="0" smtClean="0"/>
            <a:t>. — 2-е изд., </a:t>
          </a:r>
          <a:r>
            <a:rPr lang="ru-RU" b="0" i="0" dirty="0" err="1" smtClean="0"/>
            <a:t>перераб</a:t>
          </a:r>
          <a:r>
            <a:rPr lang="ru-RU" b="0" i="0" dirty="0" smtClean="0"/>
            <a:t>. и доп. — Москва : Издательство </a:t>
          </a:r>
          <a:r>
            <a:rPr lang="ru-RU" b="0" i="0" dirty="0" err="1" smtClean="0"/>
            <a:t>Юрайт</a:t>
          </a:r>
          <a:r>
            <a:rPr lang="ru-RU" b="0" i="0" dirty="0" smtClean="0"/>
            <a:t>, 2021. — 243 с.</a:t>
          </a:r>
          <a:endParaRPr lang="ru-RU" dirty="0"/>
        </a:p>
      </dgm:t>
    </dgm:pt>
    <dgm:pt modelId="{F659129F-5FB2-4021-A46D-A6F76D455A0D}" type="parTrans" cxnId="{C9391BAC-25B3-46CA-8AAF-9572BBA400DC}">
      <dgm:prSet/>
      <dgm:spPr/>
      <dgm:t>
        <a:bodyPr/>
        <a:lstStyle/>
        <a:p>
          <a:endParaRPr lang="ru-RU"/>
        </a:p>
      </dgm:t>
    </dgm:pt>
    <dgm:pt modelId="{FFD0EE6D-E19E-4417-8EEA-F75F61807C60}" type="sibTrans" cxnId="{C9391BAC-25B3-46CA-8AAF-9572BBA400DC}">
      <dgm:prSet/>
      <dgm:spPr/>
      <dgm:t>
        <a:bodyPr/>
        <a:lstStyle/>
        <a:p>
          <a:endParaRPr lang="ru-RU"/>
        </a:p>
      </dgm:t>
    </dgm:pt>
    <dgm:pt modelId="{3A08FB6C-2753-4E90-B2AC-E9E9BE6E5F48}">
      <dgm:prSet/>
      <dgm:spPr/>
      <dgm:t>
        <a:bodyPr/>
        <a:lstStyle/>
        <a:p>
          <a:r>
            <a:rPr lang="ru-RU" b="0" i="1" dirty="0" smtClean="0"/>
            <a:t>2.Макарова, И. В. </a:t>
          </a:r>
          <a:r>
            <a:rPr lang="ru-RU" b="0" i="0" dirty="0" smtClean="0"/>
            <a:t> Общая психология : учебное пособие для вузов / И. В. Макарова. — Москва : Издательство </a:t>
          </a:r>
          <a:r>
            <a:rPr lang="ru-RU" b="0" i="0" dirty="0" err="1" smtClean="0"/>
            <a:t>Юрайт</a:t>
          </a:r>
          <a:r>
            <a:rPr lang="ru-RU" b="0" i="0" dirty="0" smtClean="0"/>
            <a:t>, 2021. — 182 с</a:t>
          </a:r>
          <a:endParaRPr lang="ru-RU" dirty="0"/>
        </a:p>
      </dgm:t>
    </dgm:pt>
    <dgm:pt modelId="{1E6C3067-B985-4B0E-B5A8-748696F6E17A}" type="parTrans" cxnId="{CD69ADAE-7BC1-4876-90EF-627A5190FCC5}">
      <dgm:prSet/>
      <dgm:spPr/>
      <dgm:t>
        <a:bodyPr/>
        <a:lstStyle/>
        <a:p>
          <a:endParaRPr lang="ru-RU"/>
        </a:p>
      </dgm:t>
    </dgm:pt>
    <dgm:pt modelId="{76917E90-4D6D-48C8-8C04-D37F91570759}" type="sibTrans" cxnId="{CD69ADAE-7BC1-4876-90EF-627A5190FCC5}">
      <dgm:prSet/>
      <dgm:spPr/>
      <dgm:t>
        <a:bodyPr/>
        <a:lstStyle/>
        <a:p>
          <a:endParaRPr lang="ru-RU"/>
        </a:p>
      </dgm:t>
    </dgm:pt>
    <dgm:pt modelId="{8B7A165C-149D-47A8-A2BD-DAF081CCBA6C}" type="pres">
      <dgm:prSet presAssocID="{8A5ACB65-27DD-4212-8206-C647C4F4B1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CFA6D-F84A-4E6D-9512-82F12FB2136E}" type="pres">
      <dgm:prSet presAssocID="{8F66D320-5372-4397-ADE5-FF2DB5062B75}" presName="parentText" presStyleLbl="node1" presStyleIdx="0" presStyleCnt="2" custLinFactNeighborX="0" custLinFactNeighborY="936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D9A6C-F9D7-4947-A1B5-0935089EA352}" type="pres">
      <dgm:prSet presAssocID="{FFD0EE6D-E19E-4417-8EEA-F75F61807C60}" presName="spacer" presStyleCnt="0"/>
      <dgm:spPr/>
    </dgm:pt>
    <dgm:pt modelId="{428C7503-91AF-4138-AAD8-461DD7D834CC}" type="pres">
      <dgm:prSet presAssocID="{3A08FB6C-2753-4E90-B2AC-E9E9BE6E5F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391BAC-25B3-46CA-8AAF-9572BBA400DC}" srcId="{8A5ACB65-27DD-4212-8206-C647C4F4B1A8}" destId="{8F66D320-5372-4397-ADE5-FF2DB5062B75}" srcOrd="0" destOrd="0" parTransId="{F659129F-5FB2-4021-A46D-A6F76D455A0D}" sibTransId="{FFD0EE6D-E19E-4417-8EEA-F75F61807C60}"/>
    <dgm:cxn modelId="{CD69ADAE-7BC1-4876-90EF-627A5190FCC5}" srcId="{8A5ACB65-27DD-4212-8206-C647C4F4B1A8}" destId="{3A08FB6C-2753-4E90-B2AC-E9E9BE6E5F48}" srcOrd="1" destOrd="0" parTransId="{1E6C3067-B985-4B0E-B5A8-748696F6E17A}" sibTransId="{76917E90-4D6D-48C8-8C04-D37F91570759}"/>
    <dgm:cxn modelId="{B3BE82F6-62AA-46CC-95C9-88413A2B465E}" type="presOf" srcId="{8A5ACB65-27DD-4212-8206-C647C4F4B1A8}" destId="{8B7A165C-149D-47A8-A2BD-DAF081CCBA6C}" srcOrd="0" destOrd="0" presId="urn:microsoft.com/office/officeart/2005/8/layout/vList2"/>
    <dgm:cxn modelId="{0AF3942C-DCE4-443E-82B4-B5D795205AE1}" type="presOf" srcId="{3A08FB6C-2753-4E90-B2AC-E9E9BE6E5F48}" destId="{428C7503-91AF-4138-AAD8-461DD7D834CC}" srcOrd="0" destOrd="0" presId="urn:microsoft.com/office/officeart/2005/8/layout/vList2"/>
    <dgm:cxn modelId="{A3BA3A32-0F0D-40A7-89DB-06AC137804F7}" type="presOf" srcId="{8F66D320-5372-4397-ADE5-FF2DB5062B75}" destId="{536CFA6D-F84A-4E6D-9512-82F12FB2136E}" srcOrd="0" destOrd="0" presId="urn:microsoft.com/office/officeart/2005/8/layout/vList2"/>
    <dgm:cxn modelId="{B754E596-965B-4887-A210-CF34BB761EE0}" type="presParOf" srcId="{8B7A165C-149D-47A8-A2BD-DAF081CCBA6C}" destId="{536CFA6D-F84A-4E6D-9512-82F12FB2136E}" srcOrd="0" destOrd="0" presId="urn:microsoft.com/office/officeart/2005/8/layout/vList2"/>
    <dgm:cxn modelId="{2F6F13A8-388B-401A-9252-C2536D603693}" type="presParOf" srcId="{8B7A165C-149D-47A8-A2BD-DAF081CCBA6C}" destId="{D4DD9A6C-F9D7-4947-A1B5-0935089EA352}" srcOrd="1" destOrd="0" presId="urn:microsoft.com/office/officeart/2005/8/layout/vList2"/>
    <dgm:cxn modelId="{7218CA4B-0007-4BA2-B0EE-6543198BA3FC}" type="presParOf" srcId="{8B7A165C-149D-47A8-A2BD-DAF081CCBA6C}" destId="{428C7503-91AF-4138-AAD8-461DD7D834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E1B10-F5BA-495E-8014-A6B9F3525FE7}">
      <dsp:nvSpPr>
        <dsp:cNvPr id="0" name=""/>
        <dsp:cNvSpPr/>
      </dsp:nvSpPr>
      <dsp:spPr>
        <a:xfrm>
          <a:off x="0" y="874056"/>
          <a:ext cx="8352929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144E9-FD43-45FD-B83B-9D16CF7883D9}">
      <dsp:nvSpPr>
        <dsp:cNvPr id="0" name=""/>
        <dsp:cNvSpPr/>
      </dsp:nvSpPr>
      <dsp:spPr>
        <a:xfrm>
          <a:off x="417646" y="74995"/>
          <a:ext cx="5847050" cy="1138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психологии как самостоятельной науки</a:t>
          </a:r>
          <a:endParaRPr lang="ru-RU" sz="2000" kern="1200" dirty="0"/>
        </a:p>
      </dsp:txBody>
      <dsp:txXfrm>
        <a:off x="473225" y="130574"/>
        <a:ext cx="5735892" cy="1027383"/>
      </dsp:txXfrm>
    </dsp:sp>
    <dsp:sp modelId="{4530982B-61C3-42D5-AFF0-CBDAAF96C300}">
      <dsp:nvSpPr>
        <dsp:cNvPr id="0" name=""/>
        <dsp:cNvSpPr/>
      </dsp:nvSpPr>
      <dsp:spPr>
        <a:xfrm>
          <a:off x="0" y="2346771"/>
          <a:ext cx="8352929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8428D-9765-468C-80AB-6A6C417B5574}">
      <dsp:nvSpPr>
        <dsp:cNvPr id="0" name=""/>
        <dsp:cNvSpPr/>
      </dsp:nvSpPr>
      <dsp:spPr>
        <a:xfrm>
          <a:off x="417646" y="1577856"/>
          <a:ext cx="5847050" cy="1108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2.</a:t>
          </a: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изучения психологии</a:t>
          </a:r>
          <a:endParaRPr lang="ru-RU" sz="2300" kern="1200" dirty="0"/>
        </a:p>
      </dsp:txBody>
      <dsp:txXfrm>
        <a:off x="471753" y="1631963"/>
        <a:ext cx="5738836" cy="1000181"/>
      </dsp:txXfrm>
    </dsp:sp>
    <dsp:sp modelId="{86F095A0-E451-40B3-A960-665F10176F34}">
      <dsp:nvSpPr>
        <dsp:cNvPr id="0" name=""/>
        <dsp:cNvSpPr/>
      </dsp:nvSpPr>
      <dsp:spPr>
        <a:xfrm>
          <a:off x="0" y="3759195"/>
          <a:ext cx="8352929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75759-D054-404D-8A0D-F96F0B3C5B50}">
      <dsp:nvSpPr>
        <dsp:cNvPr id="0" name=""/>
        <dsp:cNvSpPr/>
      </dsp:nvSpPr>
      <dsp:spPr>
        <a:xfrm>
          <a:off x="417646" y="3050571"/>
          <a:ext cx="5847050" cy="10481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3.</a:t>
          </a:r>
          <a:r>
            <a:rPr lang="ru-RU" sz="2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Концепции развития психологии</a:t>
          </a:r>
          <a:endParaRPr lang="ru-RU" sz="2300" kern="1200" dirty="0"/>
        </a:p>
      </dsp:txBody>
      <dsp:txXfrm>
        <a:off x="468810" y="3101735"/>
        <a:ext cx="5744722" cy="945775"/>
      </dsp:txXfrm>
    </dsp:sp>
    <dsp:sp modelId="{319A02B7-BBC7-4F44-9DF9-F778C47DF13D}">
      <dsp:nvSpPr>
        <dsp:cNvPr id="0" name=""/>
        <dsp:cNvSpPr/>
      </dsp:nvSpPr>
      <dsp:spPr>
        <a:xfrm>
          <a:off x="0" y="4890020"/>
          <a:ext cx="8352929" cy="579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A4038-ABA8-4D7F-BB43-F2CBF2C85820}">
      <dsp:nvSpPr>
        <dsp:cNvPr id="0" name=""/>
        <dsp:cNvSpPr/>
      </dsp:nvSpPr>
      <dsp:spPr>
        <a:xfrm>
          <a:off x="417646" y="4462995"/>
          <a:ext cx="5847050" cy="766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4.Особенности психологии как науки в наше время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064" y="4500413"/>
        <a:ext cx="5772214" cy="691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32972-0955-4E63-A9C7-3255E2DBC633}">
      <dsp:nvSpPr>
        <dsp:cNvPr id="0" name=""/>
        <dsp:cNvSpPr/>
      </dsp:nvSpPr>
      <dsp:spPr>
        <a:xfrm>
          <a:off x="1224116" y="360044"/>
          <a:ext cx="6245052" cy="20693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Интроспекция(самонаблюдение)</a:t>
          </a:r>
          <a:r>
            <a:rPr lang="ru-RU" sz="2000" i="1" kern="1200" dirty="0" smtClean="0">
              <a:solidFill>
                <a:schemeClr val="tx1"/>
              </a:solidFill>
            </a:rPr>
            <a:t> </a:t>
          </a:r>
          <a:r>
            <a:rPr lang="ru-RU" sz="2000" i="1" kern="1200" dirty="0" smtClean="0"/>
            <a:t>- </a:t>
          </a:r>
          <a:r>
            <a:rPr lang="ru-RU" sz="2000" kern="1200" dirty="0" smtClean="0"/>
            <a:t>особая процедура наблюдения субъекта за процессами в своем сознании, требующая длительной тренировки.(</a:t>
          </a:r>
          <a:r>
            <a:rPr lang="ru-RU" sz="2000" kern="1200" dirty="0" err="1" smtClean="0"/>
            <a:t>В.Вундт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1224116" y="360044"/>
        <a:ext cx="6245052" cy="2069321"/>
      </dsp:txXfrm>
    </dsp:sp>
    <dsp:sp modelId="{D9235BE7-1934-4CB8-BFA8-739B07D6A471}">
      <dsp:nvSpPr>
        <dsp:cNvPr id="0" name=""/>
        <dsp:cNvSpPr/>
      </dsp:nvSpPr>
      <dsp:spPr>
        <a:xfrm>
          <a:off x="72591" y="2922857"/>
          <a:ext cx="3693963" cy="243073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>
              <a:solidFill>
                <a:schemeClr val="tx1"/>
              </a:solidFill>
            </a:rPr>
            <a:t>систематическая интроспекция </a:t>
          </a:r>
          <a:r>
            <a:rPr lang="ru-RU" sz="1900" i="1" kern="1200" dirty="0" smtClean="0"/>
            <a:t>- </a:t>
          </a:r>
          <a:r>
            <a:rPr lang="ru-RU" sz="1900" kern="1200" dirty="0" smtClean="0"/>
            <a:t>испытуемый решал задачу, а потом описывал ход психических процессов при ее решении. При этом в качестве основного объекта исследования выступал сам процесс мышления, а не его результат.(</a:t>
          </a:r>
          <a:r>
            <a:rPr lang="ru-RU" sz="1900" b="1" i="1" kern="1200" dirty="0" smtClean="0"/>
            <a:t>О. </a:t>
          </a:r>
          <a:r>
            <a:rPr lang="ru-RU" sz="1900" b="1" i="1" kern="1200" dirty="0" err="1" smtClean="0"/>
            <a:t>Кюльпе</a:t>
          </a:r>
          <a:r>
            <a:rPr lang="ru-RU" sz="1900" b="1" kern="1200" dirty="0" smtClean="0"/>
            <a:t> )</a:t>
          </a:r>
          <a:endParaRPr lang="ru-RU" sz="1900" kern="1200" dirty="0"/>
        </a:p>
      </dsp:txBody>
      <dsp:txXfrm>
        <a:off x="72591" y="2922857"/>
        <a:ext cx="3693963" cy="2430731"/>
      </dsp:txXfrm>
    </dsp:sp>
    <dsp:sp modelId="{0CB3A498-C68B-4E03-8522-8F5C4FCBDE6B}">
      <dsp:nvSpPr>
        <dsp:cNvPr id="0" name=""/>
        <dsp:cNvSpPr/>
      </dsp:nvSpPr>
      <dsp:spPr>
        <a:xfrm>
          <a:off x="4099491" y="2813950"/>
          <a:ext cx="4611908" cy="254991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Аналитическая интроспекция</a:t>
          </a:r>
          <a:r>
            <a:rPr lang="ru-RU" sz="2000" i="1" kern="1200" dirty="0" smtClean="0">
              <a:solidFill>
                <a:srgbClr val="C00000"/>
              </a:solidFill>
            </a:rPr>
            <a:t> </a:t>
          </a:r>
          <a:r>
            <a:rPr lang="ru-RU" sz="2000" i="1" kern="1200" dirty="0" smtClean="0"/>
            <a:t>- </a:t>
          </a:r>
          <a:r>
            <a:rPr lang="ru-RU" sz="2000" kern="1200" dirty="0" smtClean="0"/>
            <a:t>испытуемый давал результаты самонаблюдения в терминах элементов структуры сознания, а не в понятиях предметов внешнего мира или стимулов(</a:t>
          </a:r>
          <a:r>
            <a:rPr lang="ru-RU" sz="2000" b="1" i="1" kern="1200" dirty="0" smtClean="0"/>
            <a:t>Э. </a:t>
          </a:r>
          <a:r>
            <a:rPr lang="ru-RU" sz="2000" b="1" i="1" kern="1200" dirty="0" err="1" smtClean="0"/>
            <a:t>Титченер</a:t>
          </a:r>
          <a:r>
            <a:rPr lang="ru-RU" sz="2000" b="1" i="1" kern="1200" dirty="0" smtClean="0"/>
            <a:t>) </a:t>
          </a:r>
          <a:endParaRPr lang="ru-RU" sz="2000" kern="1200" dirty="0"/>
        </a:p>
      </dsp:txBody>
      <dsp:txXfrm>
        <a:off x="4099491" y="2813950"/>
        <a:ext cx="4611908" cy="2549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FDF53-F786-4E56-ADDD-88E9CD37B63E}">
      <dsp:nvSpPr>
        <dsp:cNvPr id="0" name=""/>
        <dsp:cNvSpPr/>
      </dsp:nvSpPr>
      <dsp:spPr>
        <a:xfrm>
          <a:off x="4294527" y="1938125"/>
          <a:ext cx="2193716" cy="1752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245"/>
              </a:lnTo>
              <a:lnTo>
                <a:pt x="2193716" y="1605245"/>
              </a:lnTo>
              <a:lnTo>
                <a:pt x="2193716" y="1752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8B99A-10DA-40A2-B621-2D9C62D69496}">
      <dsp:nvSpPr>
        <dsp:cNvPr id="0" name=""/>
        <dsp:cNvSpPr/>
      </dsp:nvSpPr>
      <dsp:spPr>
        <a:xfrm>
          <a:off x="1816448" y="2272599"/>
          <a:ext cx="2267953" cy="2429980"/>
        </a:xfrm>
        <a:custGeom>
          <a:avLst/>
          <a:gdLst/>
          <a:ahLst/>
          <a:cxnLst/>
          <a:rect l="0" t="0" r="0" b="0"/>
          <a:pathLst>
            <a:path>
              <a:moveTo>
                <a:pt x="0" y="2429980"/>
              </a:moveTo>
              <a:lnTo>
                <a:pt x="226795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01D15-0467-4244-B5FE-09F67D67482F}">
      <dsp:nvSpPr>
        <dsp:cNvPr id="0" name=""/>
        <dsp:cNvSpPr/>
      </dsp:nvSpPr>
      <dsp:spPr>
        <a:xfrm>
          <a:off x="1816448" y="1938125"/>
          <a:ext cx="2478078" cy="1752829"/>
        </a:xfrm>
        <a:custGeom>
          <a:avLst/>
          <a:gdLst/>
          <a:ahLst/>
          <a:cxnLst/>
          <a:rect l="0" t="0" r="0" b="0"/>
          <a:pathLst>
            <a:path>
              <a:moveTo>
                <a:pt x="2478078" y="0"/>
              </a:moveTo>
              <a:lnTo>
                <a:pt x="2478078" y="1605245"/>
              </a:lnTo>
              <a:lnTo>
                <a:pt x="0" y="1605245"/>
              </a:lnTo>
              <a:lnTo>
                <a:pt x="0" y="17528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22A66-C521-4FBB-85D1-475BA408AE60}">
      <dsp:nvSpPr>
        <dsp:cNvPr id="0" name=""/>
        <dsp:cNvSpPr/>
      </dsp:nvSpPr>
      <dsp:spPr>
        <a:xfrm>
          <a:off x="2253647" y="2885"/>
          <a:ext cx="4081759" cy="1935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B50D1-A5BB-4312-BA03-13A75C0B5186}">
      <dsp:nvSpPr>
        <dsp:cNvPr id="0" name=""/>
        <dsp:cNvSpPr/>
      </dsp:nvSpPr>
      <dsp:spPr>
        <a:xfrm>
          <a:off x="2430660" y="171047"/>
          <a:ext cx="4081759" cy="19352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Возникали несколько конкурирующих концепций, каждая из которых отстаивала свою точку зрения на то, чем должна заниматься психология.</a:t>
          </a:r>
          <a:endParaRPr lang="ru-RU" sz="2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487341" y="227728"/>
        <a:ext cx="3968397" cy="1821878"/>
      </dsp:txXfrm>
    </dsp:sp>
    <dsp:sp modelId="{A13DA9EC-CD9C-4BB1-8F21-C4693F54D4E5}">
      <dsp:nvSpPr>
        <dsp:cNvPr id="0" name=""/>
        <dsp:cNvSpPr/>
      </dsp:nvSpPr>
      <dsp:spPr>
        <a:xfrm>
          <a:off x="628401" y="3690954"/>
          <a:ext cx="2376094" cy="10116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CC7C3-B228-4FA1-A9AC-976E1BB42777}">
      <dsp:nvSpPr>
        <dsp:cNvPr id="0" name=""/>
        <dsp:cNvSpPr/>
      </dsp:nvSpPr>
      <dsp:spPr>
        <a:xfrm>
          <a:off x="805413" y="3859116"/>
          <a:ext cx="2376094" cy="1011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Психоанализ -</a:t>
          </a:r>
          <a:r>
            <a:rPr lang="ru-RU" sz="3200" kern="1200" baseline="0" dirty="0" smtClean="0"/>
            <a:t> </a:t>
          </a:r>
          <a:r>
            <a:rPr lang="ru-RU" sz="3200" kern="1200" baseline="0" dirty="0" err="1" smtClean="0"/>
            <a:t>З.Фрейд</a:t>
          </a:r>
          <a:endParaRPr lang="ru-RU" sz="3200" kern="1200" dirty="0"/>
        </a:p>
      </dsp:txBody>
      <dsp:txXfrm>
        <a:off x="835042" y="3888745"/>
        <a:ext cx="2316836" cy="952367"/>
      </dsp:txXfrm>
    </dsp:sp>
    <dsp:sp modelId="{468452F0-C9D0-42CA-BE31-EE8A986B4E6C}">
      <dsp:nvSpPr>
        <dsp:cNvPr id="0" name=""/>
        <dsp:cNvSpPr/>
      </dsp:nvSpPr>
      <dsp:spPr>
        <a:xfrm>
          <a:off x="2826752" y="2272599"/>
          <a:ext cx="2515300" cy="12087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BC95C-DE99-4E5E-87EF-BFADDD2D4FD7}">
      <dsp:nvSpPr>
        <dsp:cNvPr id="0" name=""/>
        <dsp:cNvSpPr/>
      </dsp:nvSpPr>
      <dsp:spPr>
        <a:xfrm>
          <a:off x="3003764" y="2440761"/>
          <a:ext cx="2515300" cy="1208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Бихевиоризм - </a:t>
          </a:r>
          <a:r>
            <a:rPr lang="ru-RU" sz="2800" b="1" i="1" kern="1200" dirty="0" smtClean="0"/>
            <a:t>Дж. Б. Уотсон</a:t>
          </a:r>
          <a:r>
            <a:rPr lang="ru-RU" sz="2800" b="1" kern="1200" dirty="0" smtClean="0"/>
            <a:t> 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039167" y="2476164"/>
        <a:ext cx="2444494" cy="1137955"/>
      </dsp:txXfrm>
    </dsp:sp>
    <dsp:sp modelId="{C9667500-DCC2-4B05-AADE-FCA5978C6B0B}">
      <dsp:nvSpPr>
        <dsp:cNvPr id="0" name=""/>
        <dsp:cNvSpPr/>
      </dsp:nvSpPr>
      <dsp:spPr>
        <a:xfrm>
          <a:off x="5066590" y="3690954"/>
          <a:ext cx="2843305" cy="13479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79A8B-9BAB-4667-BB19-9761644BBA08}">
      <dsp:nvSpPr>
        <dsp:cNvPr id="0" name=""/>
        <dsp:cNvSpPr/>
      </dsp:nvSpPr>
      <dsp:spPr>
        <a:xfrm>
          <a:off x="5243603" y="3859116"/>
          <a:ext cx="2843305" cy="1347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Гештальтпсихология- </a:t>
          </a:r>
          <a:r>
            <a:rPr lang="ru-RU" sz="2400" b="1" i="1" kern="1200" dirty="0" smtClean="0"/>
            <a:t>М. </a:t>
          </a:r>
          <a:r>
            <a:rPr lang="ru-RU" sz="2400" b="1" i="1" kern="1200" dirty="0" err="1" smtClean="0"/>
            <a:t>Вертгеймер</a:t>
          </a:r>
          <a:r>
            <a:rPr lang="ru-RU" sz="2400" b="1" kern="1200" dirty="0" smtClean="0"/>
            <a:t> </a:t>
          </a:r>
          <a:r>
            <a:rPr lang="ru-RU" sz="2400" kern="1200" dirty="0" smtClean="0"/>
            <a:t> , </a:t>
          </a:r>
          <a:r>
            <a:rPr lang="ru-RU" sz="2400" b="1" i="1" kern="1200" dirty="0" smtClean="0"/>
            <a:t>В. Келер</a:t>
          </a:r>
          <a:r>
            <a:rPr lang="ru-RU" sz="2400" b="1" kern="1200" dirty="0" smtClean="0"/>
            <a:t> </a:t>
          </a:r>
          <a:r>
            <a:rPr lang="ru-RU" sz="2400" kern="1200" dirty="0" smtClean="0"/>
            <a:t> , </a:t>
          </a:r>
          <a:r>
            <a:rPr lang="ru-RU" sz="2400" b="1" i="1" kern="1200" dirty="0" smtClean="0"/>
            <a:t>К. </a:t>
          </a:r>
          <a:r>
            <a:rPr lang="ru-RU" sz="2400" b="1" i="1" kern="1200" dirty="0" err="1" smtClean="0"/>
            <a:t>Коффка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5283083" y="3898596"/>
        <a:ext cx="2764345" cy="1268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CFA6D-F84A-4E6D-9512-82F12FB2136E}">
      <dsp:nvSpPr>
        <dsp:cNvPr id="0" name=""/>
        <dsp:cNvSpPr/>
      </dsp:nvSpPr>
      <dsp:spPr>
        <a:xfrm>
          <a:off x="0" y="102327"/>
          <a:ext cx="8352926" cy="2497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1" kern="1200" dirty="0" smtClean="0"/>
            <a:t>1.Немов, Р. С. </a:t>
          </a:r>
          <a:r>
            <a:rPr lang="ru-RU" sz="3500" b="0" i="0" kern="1200" dirty="0" smtClean="0"/>
            <a:t> Психология в 2 ч. Часть 1 : учебник для вузов / Р. С. </a:t>
          </a:r>
          <a:r>
            <a:rPr lang="ru-RU" sz="3500" b="0" i="0" kern="1200" dirty="0" err="1" smtClean="0"/>
            <a:t>Немов</a:t>
          </a:r>
          <a:r>
            <a:rPr lang="ru-RU" sz="3500" b="0" i="0" kern="1200" dirty="0" smtClean="0"/>
            <a:t>. — 2-е изд., </a:t>
          </a:r>
          <a:r>
            <a:rPr lang="ru-RU" sz="3500" b="0" i="0" kern="1200" dirty="0" err="1" smtClean="0"/>
            <a:t>перераб</a:t>
          </a:r>
          <a:r>
            <a:rPr lang="ru-RU" sz="3500" b="0" i="0" kern="1200" dirty="0" smtClean="0"/>
            <a:t>. и доп. — Москва : Издательство </a:t>
          </a:r>
          <a:r>
            <a:rPr lang="ru-RU" sz="3500" b="0" i="0" kern="1200" dirty="0" err="1" smtClean="0"/>
            <a:t>Юрайт</a:t>
          </a:r>
          <a:r>
            <a:rPr lang="ru-RU" sz="3500" b="0" i="0" kern="1200" dirty="0" smtClean="0"/>
            <a:t>, 2021. — 243 с.</a:t>
          </a:r>
          <a:endParaRPr lang="ru-RU" sz="3500" kern="1200" dirty="0"/>
        </a:p>
      </dsp:txBody>
      <dsp:txXfrm>
        <a:off x="121940" y="224267"/>
        <a:ext cx="8109046" cy="2254070"/>
      </dsp:txXfrm>
    </dsp:sp>
    <dsp:sp modelId="{428C7503-91AF-4138-AAD8-461DD7D834CC}">
      <dsp:nvSpPr>
        <dsp:cNvPr id="0" name=""/>
        <dsp:cNvSpPr/>
      </dsp:nvSpPr>
      <dsp:spPr>
        <a:xfrm>
          <a:off x="0" y="2606684"/>
          <a:ext cx="8352926" cy="24979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0" i="1" kern="1200" dirty="0" smtClean="0"/>
            <a:t>2.Макарова, И. В. </a:t>
          </a:r>
          <a:r>
            <a:rPr lang="ru-RU" sz="3500" b="0" i="0" kern="1200" dirty="0" smtClean="0"/>
            <a:t> Общая психология : учебное пособие для вузов / И. В. Макарова. — Москва : Издательство </a:t>
          </a:r>
          <a:r>
            <a:rPr lang="ru-RU" sz="3500" b="0" i="0" kern="1200" dirty="0" err="1" smtClean="0"/>
            <a:t>Юрайт</a:t>
          </a:r>
          <a:r>
            <a:rPr lang="ru-RU" sz="3500" b="0" i="0" kern="1200" dirty="0" smtClean="0"/>
            <a:t>, 2021. — 182 с</a:t>
          </a:r>
          <a:endParaRPr lang="ru-RU" sz="3500" kern="1200" dirty="0"/>
        </a:p>
      </dsp:txBody>
      <dsp:txXfrm>
        <a:off x="121940" y="2728624"/>
        <a:ext cx="8109046" cy="2254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789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4734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564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543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933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2379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2578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4825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1684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300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4120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9EAD-9C51-4E08-A0BB-26589E015A2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6F92-A395-4FC2-9679-6CFF77CF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2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" y="188641"/>
            <a:ext cx="2602658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67531" y="2408710"/>
            <a:ext cx="2709392" cy="171487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42988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2408710"/>
            <a:ext cx="5616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Презентация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Trebuchet MS" panose="020B060302020202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 </a:t>
            </a: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МДК 01.02 «Психология социально-правовой деятельности»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На тему: «Психология становится самостоятельной наукой»</a:t>
            </a:r>
            <a:endParaRPr lang="ru-RU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903838"/>
                </a:solidFill>
                <a:latin typeface="Trebuchet MS" panose="020B0603020202020204" pitchFamily="34" charset="0"/>
              </a:rPr>
              <a:t>Подготовил </a:t>
            </a:r>
          </a:p>
          <a:p>
            <a:pPr algn="r"/>
            <a:r>
              <a:rPr lang="ru-RU" dirty="0" smtClean="0">
                <a:solidFill>
                  <a:srgbClr val="903838"/>
                </a:solidFill>
                <a:latin typeface="Trebuchet MS" panose="020B0603020202020204" pitchFamily="34" charset="0"/>
              </a:rPr>
              <a:t>Студент группы П201</a:t>
            </a:r>
          </a:p>
          <a:p>
            <a:pPr algn="r"/>
            <a:r>
              <a:rPr lang="ru-RU" dirty="0" smtClean="0">
                <a:solidFill>
                  <a:srgbClr val="903838"/>
                </a:solidFill>
                <a:latin typeface="Trebuchet MS" panose="020B0603020202020204" pitchFamily="34" charset="0"/>
              </a:rPr>
              <a:t>Киселев Павел</a:t>
            </a:r>
          </a:p>
          <a:p>
            <a:pPr algn="r"/>
            <a:r>
              <a:rPr lang="ru-RU" dirty="0" smtClean="0">
                <a:solidFill>
                  <a:srgbClr val="903838"/>
                </a:solidFill>
                <a:latin typeface="Trebuchet MS" panose="020B0603020202020204" pitchFamily="34" charset="0"/>
              </a:rPr>
              <a:t>Преподаватель: Бобылева Н.Ю.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265165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903838"/>
                </a:solidFill>
                <a:latin typeface="Trebuchet MS" panose="020B0603020202020204" pitchFamily="34" charset="0"/>
              </a:rPr>
              <a:t>Г.Орёл,2021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5148064" y="404664"/>
            <a:ext cx="3344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25030857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0" y="659944"/>
            <a:ext cx="50337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3560" y="620688"/>
            <a:ext cx="3960440" cy="6120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Бихевиоризм</a:t>
            </a:r>
            <a:r>
              <a:rPr lang="ru-RU" sz="2800" dirty="0" smtClean="0"/>
              <a:t> (</a:t>
            </a:r>
            <a:r>
              <a:rPr lang="ru-RU" sz="2800" dirty="0" err="1" smtClean="0"/>
              <a:t>Дж.Б.Уотсон</a:t>
            </a:r>
            <a:r>
              <a:rPr lang="ru-RU" sz="2800" dirty="0" smtClean="0"/>
              <a:t>). </a:t>
            </a:r>
            <a:r>
              <a:rPr lang="ru-RU" sz="2800" dirty="0"/>
              <a:t>Задача психологии, по мнению </a:t>
            </a:r>
            <a:r>
              <a:rPr lang="ru-RU" sz="2800" dirty="0" err="1"/>
              <a:t>бихевиористов</a:t>
            </a:r>
            <a:r>
              <a:rPr lang="ru-RU" sz="2800" dirty="0"/>
              <a:t>, должна состоять в выявлении закономерностей связей </a:t>
            </a:r>
            <a:r>
              <a:rPr lang="ru-RU" sz="2800" b="1" dirty="0">
                <a:solidFill>
                  <a:schemeClr val="tx1"/>
                </a:solidFill>
              </a:rPr>
              <a:t>между стимулами и реакциями</a:t>
            </a:r>
            <a:r>
              <a:rPr lang="ru-RU" sz="2800" dirty="0"/>
              <a:t> (</a:t>
            </a:r>
            <a:r>
              <a:rPr lang="ru-RU" sz="2800" i="1" dirty="0"/>
              <a:t>S </a:t>
            </a:r>
            <a:r>
              <a:rPr lang="ru-RU" sz="2800" dirty="0"/>
              <a:t> ? </a:t>
            </a:r>
            <a:r>
              <a:rPr lang="ru-RU" sz="2800" i="1" dirty="0"/>
              <a:t>R</a:t>
            </a:r>
            <a:r>
              <a:rPr lang="ru-RU" sz="2800" dirty="0"/>
              <a:t> ), а цель – в предсказании поведения субъекта и управлении им.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75161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836712"/>
            <a:ext cx="4769648" cy="5752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Гештальтпсихология </a:t>
            </a:r>
            <a:r>
              <a:rPr lang="ru-RU" sz="2800" dirty="0" smtClean="0"/>
              <a:t>(</a:t>
            </a:r>
            <a:r>
              <a:rPr lang="ru-RU" sz="2800" b="1" i="1" dirty="0"/>
              <a:t>М. </a:t>
            </a:r>
            <a:r>
              <a:rPr lang="ru-RU" sz="2800" b="1" i="1" dirty="0" err="1"/>
              <a:t>Вертгеймер</a:t>
            </a:r>
            <a:r>
              <a:rPr lang="ru-RU" sz="2800" b="1" dirty="0"/>
              <a:t> </a:t>
            </a:r>
            <a:r>
              <a:rPr lang="ru-RU" sz="2800" dirty="0"/>
              <a:t> , </a:t>
            </a:r>
            <a:r>
              <a:rPr lang="ru-RU" sz="2800" b="1" i="1" dirty="0"/>
              <a:t>В. Келер</a:t>
            </a:r>
            <a:r>
              <a:rPr lang="ru-RU" sz="2800" b="1" dirty="0"/>
              <a:t> </a:t>
            </a:r>
            <a:r>
              <a:rPr lang="ru-RU" sz="2800" dirty="0"/>
              <a:t> , </a:t>
            </a:r>
            <a:r>
              <a:rPr lang="ru-RU" sz="2800" b="1" i="1" dirty="0"/>
              <a:t>К. </a:t>
            </a:r>
            <a:r>
              <a:rPr lang="ru-RU" sz="2800" b="1" i="1" dirty="0" err="1"/>
              <a:t>Коффка</a:t>
            </a:r>
            <a:r>
              <a:rPr lang="ru-RU" sz="2800" b="1" dirty="0"/>
              <a:t> </a:t>
            </a:r>
            <a:r>
              <a:rPr lang="ru-RU" sz="2800" b="1" dirty="0" smtClean="0"/>
              <a:t>)</a:t>
            </a:r>
            <a:r>
              <a:rPr lang="ru-RU" sz="2800" dirty="0" smtClean="0"/>
              <a:t>не </a:t>
            </a:r>
            <a:r>
              <a:rPr lang="ru-RU" sz="2800" dirty="0"/>
              <a:t>отказывалась от изучения феноменов сознания и метода феноменологического самонаблюдения, однако само сознание ею понималось как некое динамическое целое, как «поле», каждая точка которого взаимодействует со всеми остальными.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" y="557384"/>
            <a:ext cx="3885384" cy="581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587913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268760"/>
            <a:ext cx="8376436" cy="5472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На данный момент расхождения </a:t>
            </a:r>
            <a:r>
              <a:rPr lang="ru-RU" sz="3600" dirty="0"/>
              <a:t>между отдельными научными школами перестали восприниматься как непреодолимые и разрушающие целостность психологии, наоборот, предмет психологии трактуется настолько широко, что конкурировавшие ранее направления выступают как </a:t>
            </a:r>
            <a:r>
              <a:rPr lang="ru-RU" sz="3600" dirty="0">
                <a:solidFill>
                  <a:schemeClr val="tx1"/>
                </a:solidFill>
              </a:rPr>
              <a:t>взаимодополняющие</a:t>
            </a:r>
            <a:r>
              <a:rPr lang="ru-RU" sz="3600" dirty="0"/>
              <a:t> друг друга.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1763688" y="476672"/>
            <a:ext cx="5040560" cy="69269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4.Особенности психологии как науки в наше время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121726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 flipH="1">
            <a:off x="1115616" y="764704"/>
            <a:ext cx="7020272" cy="54480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9877608"/>
              </p:ext>
            </p:extLst>
          </p:nvPr>
        </p:nvGraphicFramePr>
        <p:xfrm>
          <a:off x="395536" y="1412776"/>
          <a:ext cx="835292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3414218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flipH="1">
            <a:off x="1619672" y="332656"/>
            <a:ext cx="5077074" cy="58942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47343159"/>
              </p:ext>
            </p:extLst>
          </p:nvPr>
        </p:nvGraphicFramePr>
        <p:xfrm>
          <a:off x="395533" y="836712"/>
          <a:ext cx="8352929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6660232" y="0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733030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204864"/>
            <a:ext cx="6078275" cy="40324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Началом развития психологии как самостоятельной науки принято считать </a:t>
            </a:r>
            <a:r>
              <a:rPr lang="ru-RU" sz="2400" dirty="0">
                <a:solidFill>
                  <a:srgbClr val="C00000"/>
                </a:solidFill>
              </a:rPr>
              <a:t>1879 год</a:t>
            </a:r>
            <a:r>
              <a:rPr lang="ru-RU" sz="2400" dirty="0"/>
              <a:t>, в котором </a:t>
            </a:r>
            <a:r>
              <a:rPr lang="ru-RU" sz="2400" b="1" i="1" dirty="0">
                <a:solidFill>
                  <a:srgbClr val="C00000"/>
                </a:solidFill>
              </a:rPr>
              <a:t>В. Вундт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  </a:t>
            </a:r>
            <a:r>
              <a:rPr lang="ru-RU" sz="2400" dirty="0"/>
              <a:t>– немецкий </a:t>
            </a:r>
            <a:r>
              <a:rPr lang="ru-RU" sz="2400" dirty="0" smtClean="0"/>
              <a:t>психолог– </a:t>
            </a:r>
            <a:r>
              <a:rPr lang="ru-RU" sz="2400" dirty="0"/>
              <a:t>открыл первую экспериментальную психологическую лабораторию при Лейпцигском университете. Спустя два года </a:t>
            </a:r>
            <a:r>
              <a:rPr lang="ru-RU" sz="2400" dirty="0" smtClean="0"/>
              <a:t>создан </a:t>
            </a:r>
            <a:r>
              <a:rPr lang="ru-RU" sz="2400" dirty="0"/>
              <a:t>институт экспериментальной </a:t>
            </a:r>
            <a:r>
              <a:rPr lang="ru-RU" sz="2400" dirty="0" smtClean="0"/>
              <a:t>психологии . Выдающиеся </a:t>
            </a:r>
            <a:r>
              <a:rPr lang="ru-RU" sz="2400" dirty="0" err="1" smtClean="0"/>
              <a:t>психологи,учившиеся</a:t>
            </a:r>
            <a:r>
              <a:rPr lang="ru-RU" sz="2400" dirty="0" smtClean="0"/>
              <a:t> там -</a:t>
            </a:r>
            <a:r>
              <a:rPr lang="ru-RU" sz="2400" b="1" i="1" dirty="0" smtClean="0"/>
              <a:t>В.М</a:t>
            </a:r>
            <a:r>
              <a:rPr lang="ru-RU" sz="2400" b="1" i="1" dirty="0"/>
              <a:t>. Бехтерев, Г.И. Челпанов, Н.Н. </a:t>
            </a:r>
            <a:r>
              <a:rPr lang="ru-RU" sz="2400" b="1" i="1" dirty="0" err="1"/>
              <a:t>Ланге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2" y="905669"/>
            <a:ext cx="267393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08530" y="5435866"/>
            <a:ext cx="2552154" cy="11614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Вильгельм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Вундт –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отец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экспериментальной психологии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H="1">
            <a:off x="2987824" y="908720"/>
            <a:ext cx="6156176" cy="864096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психологии как самостоятельной науки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6660232" y="0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2204757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908720"/>
            <a:ext cx="878497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6093296"/>
            <a:ext cx="4824536" cy="6926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Схема 1.Основные направления психологии как самостоятельной науки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660232" y="0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4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812282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7396160"/>
              </p:ext>
            </p:extLst>
          </p:nvPr>
        </p:nvGraphicFramePr>
        <p:xfrm>
          <a:off x="251520" y="404664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716016" y="2600942"/>
            <a:ext cx="108012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59832" y="2564972"/>
            <a:ext cx="1008112" cy="828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11760" y="6223148"/>
            <a:ext cx="4104456" cy="5623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Схема 2.Методы изучения сознания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1403648" y="620688"/>
            <a:ext cx="6408712" cy="58942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изучения психологии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6660232" y="1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6938734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5400600" cy="54726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В .</a:t>
            </a:r>
            <a:r>
              <a:rPr lang="ru-RU" sz="2400" b="1" i="1" dirty="0" err="1" smtClean="0">
                <a:solidFill>
                  <a:schemeClr val="tx1"/>
                </a:solidFill>
              </a:rPr>
              <a:t>Дильтей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/>
              <a:t>в работе «Мысли об описательной и расчленяющей психологии» писал, что существует </a:t>
            </a:r>
            <a:r>
              <a:rPr lang="ru-RU" sz="2400" dirty="0" smtClean="0"/>
              <a:t>две психологических науки, </a:t>
            </a:r>
            <a:r>
              <a:rPr lang="ru-RU" sz="2400" dirty="0"/>
              <a:t>причем каждая их них имеет свой предмет </a:t>
            </a:r>
            <a:r>
              <a:rPr lang="ru-RU" sz="2400" dirty="0" smtClean="0"/>
              <a:t>и методы 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1)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объяснительная</a:t>
            </a:r>
            <a:r>
              <a:rPr lang="ru-RU" sz="2400" dirty="0" smtClean="0"/>
              <a:t>, </a:t>
            </a:r>
            <a:r>
              <a:rPr lang="ru-RU" sz="2400" dirty="0"/>
              <a:t>понимая под ней современную ему интроспективную психологию В. Вундта. </a:t>
            </a:r>
            <a:r>
              <a:rPr lang="ru-RU" sz="2400" dirty="0" smtClean="0">
                <a:solidFill>
                  <a:schemeClr val="tx1"/>
                </a:solidFill>
              </a:rPr>
              <a:t>2)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описательная</a:t>
            </a:r>
            <a:r>
              <a:rPr lang="ru-RU" sz="2400" dirty="0" smtClean="0"/>
              <a:t>, строящаяся </a:t>
            </a:r>
            <a:r>
              <a:rPr lang="ru-RU" sz="2400" dirty="0"/>
              <a:t>на совершенно иных основаниях и заниматься прежде всего изучением душевной жизни </a:t>
            </a:r>
            <a:r>
              <a:rPr lang="ru-RU" sz="2400" dirty="0" smtClean="0"/>
              <a:t>индивида</a:t>
            </a:r>
            <a:endParaRPr lang="ru-RU" sz="2400" dirty="0"/>
          </a:p>
        </p:txBody>
      </p:sp>
      <p:pic>
        <p:nvPicPr>
          <p:cNvPr id="4098" name="Picture 2" descr="https://im0-tub-ru.yandex.net/i?id=e9d39453809fe817ec13e0fbe3954392-sr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32334"/>
            <a:ext cx="338437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976156" y="5639916"/>
            <a:ext cx="2736304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В.Дильтей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083528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36968287"/>
              </p:ext>
            </p:extLst>
          </p:nvPr>
        </p:nvGraphicFramePr>
        <p:xfrm>
          <a:off x="0" y="1052736"/>
          <a:ext cx="8820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79712" y="6170552"/>
            <a:ext cx="3240360" cy="548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3.Концепции развития психологии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flipH="1">
            <a:off x="2339752" y="324837"/>
            <a:ext cx="4140966" cy="58942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развития психологии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9922939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11176" y="620688"/>
            <a:ext cx="5132824" cy="6048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dirty="0" err="1" smtClean="0"/>
              <a:t>З.Фрейд</a:t>
            </a:r>
            <a:r>
              <a:rPr lang="ru-RU" sz="3200" dirty="0" smtClean="0"/>
              <a:t> </a:t>
            </a:r>
            <a:r>
              <a:rPr lang="ru-RU" sz="3200" dirty="0"/>
              <a:t>сделал </a:t>
            </a:r>
            <a:r>
              <a:rPr lang="ru-RU" sz="3200" b="1" dirty="0">
                <a:solidFill>
                  <a:schemeClr val="tx1"/>
                </a:solidFill>
              </a:rPr>
              <a:t>бессознательное</a:t>
            </a:r>
            <a:r>
              <a:rPr lang="ru-RU" sz="3200" dirty="0"/>
              <a:t> предметом </a:t>
            </a:r>
            <a:r>
              <a:rPr lang="ru-RU" sz="3200" dirty="0" smtClean="0"/>
              <a:t>психологии, а также </a:t>
            </a:r>
            <a:r>
              <a:rPr lang="ru-RU" sz="3200" dirty="0"/>
              <a:t>выделил три основных формы проявления бессознательного: </a:t>
            </a:r>
            <a:r>
              <a:rPr lang="ru-RU" sz="3200" b="1" dirty="0">
                <a:solidFill>
                  <a:schemeClr val="tx1"/>
                </a:solidFill>
              </a:rPr>
              <a:t>сновидения, ошибочные действия (описки, оговорки и др.) и невротические симптомы. </a:t>
            </a:r>
          </a:p>
          <a:p>
            <a:pPr algn="just"/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2656"/>
            <a:ext cx="3672408" cy="518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661248"/>
            <a:ext cx="273630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Зигмунд Фрейд 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264568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44645/pub_5af109137ddde87673761c48_5af10ca5c3321b9f0ebd2f1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500"/>
            <a:ext cx="8424936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6021288"/>
            <a:ext cx="403244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* Схема 4.Устройство психики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12751" cy="6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7"/>
          <p:cNvSpPr txBox="1"/>
          <p:nvPr/>
        </p:nvSpPr>
        <p:spPr>
          <a:xfrm>
            <a:off x="6660232" y="0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СРЕДНЕРУССКИЙ ИНСТИТУТ УПРАВЛЕНИЯ – ФИЛИАЛ</a:t>
            </a:r>
          </a:p>
          <a:p>
            <a:pPr algn="just"/>
            <a:r>
              <a:rPr lang="ru-RU" sz="1200" b="1" dirty="0">
                <a:solidFill>
                  <a:srgbClr val="921A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Банковский колледж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835696" y="1268760"/>
            <a:ext cx="1008112" cy="1152128"/>
          </a:xfrm>
          <a:prstGeom prst="triangle">
            <a:avLst>
              <a:gd name="adj" fmla="val 455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457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590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27</cp:revision>
  <dcterms:created xsi:type="dcterms:W3CDTF">2021-09-23T17:36:28Z</dcterms:created>
  <dcterms:modified xsi:type="dcterms:W3CDTF">2021-11-08T13:11:45Z</dcterms:modified>
</cp:coreProperties>
</file>