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7" r:id="rId2"/>
    <p:sldId id="286" r:id="rId3"/>
    <p:sldId id="27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57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C2C8A-4F75-4FB7-B288-56664C3699F2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782C2-7350-4F89-A9EC-810DDEE3AD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951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6330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259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259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259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259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259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259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259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82C2-7350-4F89-A9EC-810DDEE3AD9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25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4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-142908" y="-142900"/>
            <a:ext cx="9144000" cy="68801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928934"/>
            <a:ext cx="7772400" cy="1152128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Презентация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для детей подготовительной группы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«Подбор родственных слов к слову лес»</a:t>
            </a:r>
            <a:r>
              <a:rPr lang="ru-RU" sz="6000" b="1" i="1" dirty="0" smtClean="0"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6000" b="1" i="1" dirty="0" smtClean="0"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800" dirty="0" smtClean="0">
                <a:solidFill>
                  <a:srgbClr val="00B050"/>
                </a:solidFill>
              </a:rPr>
              <a:t/>
            </a:r>
            <a:br>
              <a:rPr lang="ru-RU" sz="2800" dirty="0" smtClean="0">
                <a:solidFill>
                  <a:srgbClr val="00B050"/>
                </a:solidFill>
              </a:rPr>
            </a:br>
            <a:endParaRPr lang="ru-RU" sz="6000" b="1" i="1" dirty="0">
              <a:solidFill>
                <a:srgbClr val="00B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707904" y="5301208"/>
            <a:ext cx="5072608" cy="7920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Учитель – логопед </a:t>
            </a:r>
            <a:r>
              <a:rPr lang="ru-RU" sz="2000" b="1" dirty="0" err="1" smtClean="0">
                <a:solidFill>
                  <a:srgbClr val="002060"/>
                </a:solidFill>
              </a:rPr>
              <a:t>Сёлова</a:t>
            </a:r>
            <a:r>
              <a:rPr lang="ru-RU" sz="2000" b="1" dirty="0" smtClean="0">
                <a:solidFill>
                  <a:srgbClr val="002060"/>
                </a:solidFill>
              </a:rPr>
              <a:t> Д.Р.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МАДОУ № 110 г. Мурманска</a:t>
            </a:r>
          </a:p>
        </p:txBody>
      </p:sp>
    </p:spTree>
    <p:extLst>
      <p:ext uri="{BB962C8B-B14F-4D97-AF65-F5344CB8AC3E}">
        <p14:creationId xmlns="" xmlns:p14="http://schemas.microsoft.com/office/powerpoint/2010/main" val="30074784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41"/>
    </mc:Choice>
    <mc:Fallback>
      <p:transition spd="slow" advTm="204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 flipV="1">
            <a:off x="214282" y="142852"/>
            <a:ext cx="8786874" cy="714380"/>
          </a:xfrm>
        </p:spPr>
        <p:txBody>
          <a:bodyPr>
            <a:noAutofit/>
          </a:bodyPr>
          <a:lstStyle/>
          <a:p>
            <a:endParaRPr lang="ru-RU" altLang="ru-RU" sz="4000" b="1" dirty="0" smtClean="0">
              <a:solidFill>
                <a:srgbClr val="00206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2844" y="116632"/>
            <a:ext cx="8858312" cy="740600"/>
          </a:xfrm>
          <a:solidFill>
            <a:srgbClr val="92D050"/>
          </a:solidFill>
        </p:spPr>
        <p:txBody>
          <a:bodyPr>
            <a:normAutofit fontScale="77500" lnSpcReduction="2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 лишнее слово и лишнюю картинку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(лесопитомник,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леска,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лесовичок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лесоматериал).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s://gejzer.ru/wp-content/uploads/2013/12/lesopilk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71942"/>
            <a:ext cx="3786214" cy="2500330"/>
          </a:xfrm>
          <a:prstGeom prst="round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1" name="Рисунок 10" descr="https://greenbelarus.info/files/field/image/pitomnik3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071546"/>
            <a:ext cx="3786214" cy="2714644"/>
          </a:xfrm>
          <a:prstGeom prst="round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4" name="Рисунок 13" descr="https://ds05.infourok.ru/uploads/ex/129d/001275a4-c4fc09e7/img2.jpg"/>
          <p:cNvPicPr/>
          <p:nvPr/>
        </p:nvPicPr>
        <p:blipFill>
          <a:blip r:embed="rId6"/>
          <a:srcRect l="2439" r="1876"/>
          <a:stretch>
            <a:fillRect/>
          </a:stretch>
        </p:blipFill>
        <p:spPr bwMode="auto">
          <a:xfrm>
            <a:off x="428596" y="4071942"/>
            <a:ext cx="3857652" cy="2500330"/>
          </a:xfrm>
          <a:prstGeom prst="round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5" name="Рисунок 14" descr="https://funart.pro/uploads/posts/2019-12/thumbs/1576663227_2-6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1071546"/>
            <a:ext cx="3786214" cy="2714643"/>
          </a:xfrm>
          <a:prstGeom prst="round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13861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smtClean="0"/>
              <a:t>Пришла весна!</a:t>
            </a:r>
          </a:p>
        </p:txBody>
      </p:sp>
      <p:pic>
        <p:nvPicPr>
          <p:cNvPr id="6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-22141"/>
            <a:ext cx="9144000" cy="68801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072098"/>
          </a:xfrm>
          <a:solidFill>
            <a:srgbClr val="92D050"/>
          </a:solidFill>
          <a:ln w="57150">
            <a:solidFill>
              <a:srgbClr val="7030A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Словосочетания.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Маленький  лесок, лесочек.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Лесные ягоды, животные, птицы, грибы, цветы, деревья.</a:t>
            </a:r>
          </a:p>
          <a:p>
            <a:pPr marL="0" indent="0" algn="ctr">
              <a:buNone/>
            </a:pP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Лесоохранная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зона. Лесопильный  двор, завод, станок.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Сложные слова.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Лесопитомник, 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лесоохранная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лесоруб, лесоповал, лесовоз, лесозаготовка, лесопилка,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лесоматериал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534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rgbClr val="A6A6A6"/>
                </a:solidFill>
              </a:rPr>
              <a:t> </a:t>
            </a:r>
            <a:endParaRPr lang="ru-RU" altLang="ru-RU" dirty="0" smtClean="0"/>
          </a:p>
        </p:txBody>
      </p:sp>
      <p:pic>
        <p:nvPicPr>
          <p:cNvPr id="4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mtClean="0"/>
          </a:p>
          <a:p>
            <a:pPr algn="ctr" eaLnBrk="1" hangingPunct="1">
              <a:buFont typeface="Arial" charset="0"/>
              <a:buNone/>
            </a:pPr>
            <a:r>
              <a:rPr lang="ru-RU" altLang="ru-RU" sz="8000" b="1" smtClean="0">
                <a:solidFill>
                  <a:srgbClr val="84DF41"/>
                </a:solidFill>
              </a:rPr>
              <a:t>КОНЕЦ</a:t>
            </a:r>
          </a:p>
        </p:txBody>
      </p:sp>
    </p:spTree>
    <p:extLst>
      <p:ext uri="{BB962C8B-B14F-4D97-AF65-F5344CB8AC3E}">
        <p14:creationId xmlns="" xmlns:p14="http://schemas.microsoft.com/office/powerpoint/2010/main" val="2798370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1316" y="-4863"/>
            <a:ext cx="9144000" cy="6858000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7116" y="214290"/>
            <a:ext cx="7772400" cy="500066"/>
          </a:xfrm>
        </p:spPr>
        <p:txBody>
          <a:bodyPr>
            <a:noAutofit/>
          </a:bodyPr>
          <a:lstStyle/>
          <a:p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презентации: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6832" y="714356"/>
            <a:ext cx="8712968" cy="5882996"/>
          </a:xfrm>
        </p:spPr>
        <p:txBody>
          <a:bodyPr>
            <a:normAutofit/>
          </a:bodyPr>
          <a:lstStyle/>
          <a:p>
            <a:pPr lvl="1"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умения подбирать родственные слова.</a:t>
            </a:r>
          </a:p>
          <a:p>
            <a:pPr lvl="1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 подбирать родственные слова к слову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ЛЕС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толковать их значения со зрительной опорой на картинки.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 находить в группе родственных слов лишнее.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Закреплять навык образования сложных слов сложением двух основ.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бережное отношение к лесу.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1943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altLang="ru-RU" sz="40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8712968" cy="740600"/>
          </a:xfrm>
          <a:solidFill>
            <a:srgbClr val="92D050"/>
          </a:solidFill>
        </p:spPr>
        <p:txBody>
          <a:bodyPr/>
          <a:lstStyle/>
          <a:p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Лес, лесок, лесочек.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https://avatars.mds.yandex.net/get-zen_doc/1907561/pub_5de54458f557d000aff34883_5de560beb477bf00afff3fb1/scale_120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142984"/>
            <a:ext cx="4357718" cy="2928958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8" name="Рисунок 7" descr="https://i.artfile.ru/4280x2852_636158_%5bwww.ArtFile.ru%5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786190"/>
            <a:ext cx="4362450" cy="2906941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13861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altLang="ru-RU" sz="40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8712968" cy="740600"/>
          </a:xfrm>
          <a:solidFill>
            <a:srgbClr val="92D050"/>
          </a:solidFill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Лесные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www.bankoboev.ru/images/Mjg4MjA=/Bankoboev.Ru_podsnezhniki.jpg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285720" y="1000108"/>
            <a:ext cx="3714776" cy="2000264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ic="http://schemas.openxmlformats.org/drawingml/2006/picture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http://co12.nevseoboi.com.ua/wallpapers/animal/1347952216-363161-0194859_www.nevseoboi.com.ua.jpg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5000628" y="1000109"/>
            <a:ext cx="3943362" cy="2000263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ic="http://schemas.openxmlformats.org/drawingml/2006/picture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http://st.gdefon.ru/wallpapers_original/wallpapers/27562_volki_malyshi_volchata_lyubov_nezhnost_zabota_1600x1200_(www.GdeFon.ru).jpg"/>
          <p:cNvPicPr/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2714612" y="2500306"/>
            <a:ext cx="3658764" cy="219075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ic="http://schemas.openxmlformats.org/drawingml/2006/picture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Содержимое 4" descr="Грибы. Фото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14282" y="4572008"/>
            <a:ext cx="3000396" cy="214314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3" name="Содержимое 4" descr="brusnika5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857884" y="4643446"/>
            <a:ext cx="3143272" cy="2071702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213861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 flipV="1">
            <a:off x="214282" y="142852"/>
            <a:ext cx="8786874" cy="714380"/>
          </a:xfrm>
        </p:spPr>
        <p:txBody>
          <a:bodyPr>
            <a:noAutofit/>
          </a:bodyPr>
          <a:lstStyle/>
          <a:p>
            <a:endParaRPr lang="ru-RU" altLang="ru-RU" sz="4000" b="1" dirty="0" smtClean="0">
              <a:solidFill>
                <a:srgbClr val="00206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4282" y="116632"/>
            <a:ext cx="8786874" cy="740600"/>
          </a:xfrm>
          <a:solidFill>
            <a:srgbClr val="92D050"/>
          </a:solidFill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Лесник,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лесоохранная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лесовичок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https://hub.ldpr.ru/media/images/krasnoyarsk/02c0cd3a781f951212947d0dd298c4b1d6b9bce0d10a261cbe30703c850d040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071546"/>
            <a:ext cx="3940180" cy="2643206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5" name="Рисунок 14" descr="http://www.zviazda.by/sites/default/files/2_gsn_3550_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071546"/>
            <a:ext cx="3857652" cy="2643206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6" name="Рисунок 15" descr="https://avatars.mds.yandex.net/get-zen_doc/1708012/pub_5de2868c3d008800ad7b5707_5de29aecb477bf00afff2a53/scale_120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000504"/>
            <a:ext cx="3857652" cy="2714644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7" name="Рисунок 16" descr="https://ds05.infourok.ru/uploads/ex/129d/001275a4-c4fc09e7/img2.jpg"/>
          <p:cNvPicPr/>
          <p:nvPr/>
        </p:nvPicPr>
        <p:blipFill>
          <a:blip r:embed="rId7"/>
          <a:srcRect l="2439" r="1876"/>
          <a:stretch>
            <a:fillRect/>
          </a:stretch>
        </p:blipFill>
        <p:spPr bwMode="auto">
          <a:xfrm>
            <a:off x="4929190" y="4000504"/>
            <a:ext cx="4000528" cy="2726293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13861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 flipV="1">
            <a:off x="214282" y="142852"/>
            <a:ext cx="8786874" cy="714380"/>
          </a:xfrm>
        </p:spPr>
        <p:txBody>
          <a:bodyPr>
            <a:noAutofit/>
          </a:bodyPr>
          <a:lstStyle/>
          <a:p>
            <a:endParaRPr lang="ru-RU" altLang="ru-RU" sz="4000" b="1" dirty="0" smtClean="0">
              <a:solidFill>
                <a:srgbClr val="00206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4282" y="116632"/>
            <a:ext cx="8786874" cy="740600"/>
          </a:xfrm>
          <a:solidFill>
            <a:srgbClr val="92D050"/>
          </a:solidFill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Лесопитомник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i.ytimg.com/vi/4tn15NVyN1o/maxresdefault.jpg"/>
          <p:cNvPicPr/>
          <p:nvPr/>
        </p:nvPicPr>
        <p:blipFill>
          <a:blip r:embed="rId4"/>
          <a:srcRect r="12830"/>
          <a:stretch>
            <a:fillRect/>
          </a:stretch>
        </p:blipFill>
        <p:spPr bwMode="auto">
          <a:xfrm>
            <a:off x="285721" y="1071546"/>
            <a:ext cx="3571900" cy="2571767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0" name="Рисунок 9" descr="https://greenbelarus.info/files/field/image/pitomnik3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929066"/>
            <a:ext cx="3496159" cy="2714644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1" name="Рисунок 10" descr="http://www.lesnyk.ru/photo/work/dostavka_posad_mat/lubercy/big/14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1142984"/>
            <a:ext cx="4143404" cy="5500726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13861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 flipV="1">
            <a:off x="214282" y="142852"/>
            <a:ext cx="8786874" cy="714380"/>
          </a:xfrm>
        </p:spPr>
        <p:txBody>
          <a:bodyPr>
            <a:noAutofit/>
          </a:bodyPr>
          <a:lstStyle/>
          <a:p>
            <a:endParaRPr lang="ru-RU" altLang="ru-RU" sz="4000" b="1" dirty="0" smtClean="0">
              <a:solidFill>
                <a:srgbClr val="00206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4282" y="116632"/>
            <a:ext cx="8786874" cy="7406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Лесоруб, лесоповал, лесозаготовка, лесовоз.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region.center/source/IVANOVO/1374539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071547"/>
            <a:ext cx="4000528" cy="2571767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2" name="Рисунок 11" descr="https://www.technodom.com/wp-content/uploads/2020/01/1910g_u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1428736"/>
            <a:ext cx="5000660" cy="2767064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3" name="Рисунок 12" descr="https://ic.pics.livejournal.com/ilyanaymushin/77611468/11841/11841_900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3929066"/>
            <a:ext cx="4502150" cy="2706292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13861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 flipV="1">
            <a:off x="214282" y="142852"/>
            <a:ext cx="8786874" cy="714380"/>
          </a:xfrm>
        </p:spPr>
        <p:txBody>
          <a:bodyPr>
            <a:noAutofit/>
          </a:bodyPr>
          <a:lstStyle/>
          <a:p>
            <a:endParaRPr lang="ru-RU" altLang="ru-RU" sz="4000" b="1" dirty="0" smtClean="0">
              <a:solidFill>
                <a:srgbClr val="00206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2844" y="116632"/>
            <a:ext cx="8858312" cy="7406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Лесопилка, лесопильный.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https://realybiz.ru/wp-content/uploads/2019/07/kak-organizovat-lesopilku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786190"/>
            <a:ext cx="4214842" cy="2928958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7" name="Рисунок 16" descr="https://hb.bizmrg.com/ex-press/images/content/x1024x1024/e1707cd1700ba5cc68d41f76f2e4dee3e53d0c46-76777bc1b4b7747180b9ed78b00698cf9073d12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142984"/>
            <a:ext cx="4214842" cy="2428892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8" name="Рисунок 17" descr="https://avatars.mds.yandex.net/get-altay/1987173/2a0000016e1025b3052708457e9057e1d4b2/XXXL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142984"/>
            <a:ext cx="4214842" cy="2428892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13861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http://moreletonebesa.ru/wp-content/uploads/2012/03/9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6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 flipV="1">
            <a:off x="214282" y="142852"/>
            <a:ext cx="8786874" cy="714380"/>
          </a:xfrm>
        </p:spPr>
        <p:txBody>
          <a:bodyPr>
            <a:noAutofit/>
          </a:bodyPr>
          <a:lstStyle/>
          <a:p>
            <a:endParaRPr lang="ru-RU" altLang="ru-RU" sz="4000" b="1" dirty="0" smtClean="0">
              <a:solidFill>
                <a:srgbClr val="00206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2844" y="116632"/>
            <a:ext cx="8858312" cy="7406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Лесоматериал.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www.masterovoi.ru/image-19-8/drevesiny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1071547"/>
            <a:ext cx="421484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m0-tub-ru.yandex.net/i?id=b34fe32fae0e30b2c972194f070ab84a&amp;ref=rim&amp;n=33&amp;w=200&amp;h=15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071546"/>
            <a:ext cx="4143404" cy="264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cdn.pixabay.com/photo/2017/02/20/17/46/wood-2083452_128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000504"/>
            <a:ext cx="414340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gejzer.ru/wp-content/uploads/2013/12/lesopilk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4071942"/>
            <a:ext cx="4000528" cy="2571768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13861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173</Words>
  <Application>Microsoft Office PowerPoint</Application>
  <PresentationFormat>Экран (4:3)</PresentationFormat>
  <Paragraphs>43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 для детей подготовительной группы  «Подбор родственных слов к слову лес»  </vt:lpstr>
      <vt:lpstr>Цель презентации: </vt:lpstr>
      <vt:lpstr> </vt:lpstr>
      <vt:lpstr> </vt:lpstr>
      <vt:lpstr>Слайд 5</vt:lpstr>
      <vt:lpstr>Слайд 6</vt:lpstr>
      <vt:lpstr>Слайд 7</vt:lpstr>
      <vt:lpstr>Слайд 8</vt:lpstr>
      <vt:lpstr>Слайд 9</vt:lpstr>
      <vt:lpstr>Слайд 10</vt:lpstr>
      <vt:lpstr>Пришла весна!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для детей младшего дошкольного возраста «Весна  идет»</dc:title>
  <dc:creator>Пользователь</dc:creator>
  <cp:lastModifiedBy>Kompik</cp:lastModifiedBy>
  <cp:revision>64</cp:revision>
  <dcterms:created xsi:type="dcterms:W3CDTF">2016-03-24T21:28:57Z</dcterms:created>
  <dcterms:modified xsi:type="dcterms:W3CDTF">2021-08-23T06:21:53Z</dcterms:modified>
</cp:coreProperties>
</file>