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x="12204700" cy="6858000"/>
  <p:notesSz cx="12204700" cy="6858000"/>
  <p:embeddedFontLst>
    <p:embeddedFont>
      <p:font typeface="Arial" panose="00000000000000000000" pitchFamily="34" charset="1"/>
      <p:regular r:id="rId36"/>
    </p:embeddedFont>
    <p:embeddedFont>
      <p:font typeface="Times New Roman" panose="00000000000000000000" pitchFamily="18" charset="1"/>
      <p:regular r:id="rId35"/>
      <p:bold r:id="rId38"/>
      <p:italic r:id="rId3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font" Target="fonts/font1.fntdata"/><Relationship Id="rId36" Type="http://schemas.openxmlformats.org/officeDocument/2006/relationships/font" Target="fonts/font2.fntdata"/><Relationship Id="rId37" Type="http://schemas.openxmlformats.org/officeDocument/2006/relationships/font" Target="fonts/font3.fntdata"/><Relationship Id="rId38" Type="http://schemas.openxmlformats.org/officeDocument/2006/relationships/font" Target="fonts/font4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5352" y="2125980"/>
            <a:ext cx="10373995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30705" y="3840480"/>
            <a:ext cx="854329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AEAAAA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©</a:t>
            </a:r>
            <a:r>
              <a:rPr dirty="0" spc="-25"/>
              <a:t> </a:t>
            </a:r>
            <a:r>
              <a:rPr dirty="0" spc="-5"/>
              <a:t>Полшкова</a:t>
            </a:r>
            <a:r>
              <a:rPr dirty="0" spc="-20"/>
              <a:t> </a:t>
            </a:r>
            <a:r>
              <a:rPr dirty="0" spc="-5"/>
              <a:t>В.В.,</a:t>
            </a:r>
            <a:r>
              <a:rPr dirty="0" spc="-25"/>
              <a:t> </a:t>
            </a:r>
            <a:r>
              <a:rPr dirty="0"/>
              <a:t>2019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AEAAAA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©</a:t>
            </a:r>
            <a:r>
              <a:rPr dirty="0" spc="-25"/>
              <a:t> </a:t>
            </a:r>
            <a:r>
              <a:rPr dirty="0" spc="-5"/>
              <a:t>Полшкова</a:t>
            </a:r>
            <a:r>
              <a:rPr dirty="0" spc="-20"/>
              <a:t> </a:t>
            </a:r>
            <a:r>
              <a:rPr dirty="0" spc="-5"/>
              <a:t>В.В.,</a:t>
            </a:r>
            <a:r>
              <a:rPr dirty="0" spc="-25"/>
              <a:t> </a:t>
            </a:r>
            <a:r>
              <a:rPr dirty="0"/>
              <a:t>2019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10235" y="1577340"/>
            <a:ext cx="5309044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85420" y="1577340"/>
            <a:ext cx="5309044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AEAAAA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©</a:t>
            </a:r>
            <a:r>
              <a:rPr dirty="0" spc="-25"/>
              <a:t> </a:t>
            </a:r>
            <a:r>
              <a:rPr dirty="0" spc="-5"/>
              <a:t>Полшкова</a:t>
            </a:r>
            <a:r>
              <a:rPr dirty="0" spc="-20"/>
              <a:t> </a:t>
            </a:r>
            <a:r>
              <a:rPr dirty="0" spc="-5"/>
              <a:t>В.В.,</a:t>
            </a:r>
            <a:r>
              <a:rPr dirty="0" spc="-25"/>
              <a:t> </a:t>
            </a:r>
            <a:r>
              <a:rPr dirty="0"/>
              <a:t>2019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114" cy="6857644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90804" y="108000"/>
            <a:ext cx="11743690" cy="6645275"/>
          </a:xfrm>
          <a:custGeom>
            <a:avLst/>
            <a:gdLst/>
            <a:ahLst/>
            <a:cxnLst/>
            <a:rect l="l" t="t" r="r" b="b"/>
            <a:pathLst>
              <a:path w="11743690" h="6645275">
                <a:moveTo>
                  <a:pt x="11743195" y="5918035"/>
                </a:moveTo>
                <a:lnTo>
                  <a:pt x="11411991" y="742442"/>
                </a:lnTo>
                <a:lnTo>
                  <a:pt x="11411991" y="376199"/>
                </a:lnTo>
                <a:lnTo>
                  <a:pt x="11388547" y="376199"/>
                </a:lnTo>
                <a:lnTo>
                  <a:pt x="11364481" y="0"/>
                </a:lnTo>
                <a:lnTo>
                  <a:pt x="5482374" y="376199"/>
                </a:lnTo>
                <a:lnTo>
                  <a:pt x="353517" y="376199"/>
                </a:lnTo>
                <a:lnTo>
                  <a:pt x="353517" y="704227"/>
                </a:lnTo>
                <a:lnTo>
                  <a:pt x="0" y="726833"/>
                </a:lnTo>
                <a:lnTo>
                  <a:pt x="353517" y="6251143"/>
                </a:lnTo>
                <a:lnTo>
                  <a:pt x="353517" y="6381001"/>
                </a:lnTo>
                <a:lnTo>
                  <a:pt x="361823" y="6381001"/>
                </a:lnTo>
                <a:lnTo>
                  <a:pt x="378714" y="6644881"/>
                </a:lnTo>
                <a:lnTo>
                  <a:pt x="4506595" y="6381001"/>
                </a:lnTo>
                <a:lnTo>
                  <a:pt x="5882754" y="6381001"/>
                </a:lnTo>
                <a:lnTo>
                  <a:pt x="11411991" y="6381001"/>
                </a:lnTo>
                <a:lnTo>
                  <a:pt x="11411991" y="5939231"/>
                </a:lnTo>
                <a:lnTo>
                  <a:pt x="11743195" y="59180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AEAAAA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©</a:t>
            </a:r>
            <a:r>
              <a:rPr dirty="0" spc="-25"/>
              <a:t> </a:t>
            </a:r>
            <a:r>
              <a:rPr dirty="0" spc="-5"/>
              <a:t>Полшкова</a:t>
            </a:r>
            <a:r>
              <a:rPr dirty="0" spc="-20"/>
              <a:t> </a:t>
            </a:r>
            <a:r>
              <a:rPr dirty="0" spc="-5"/>
              <a:t>В.В.,</a:t>
            </a:r>
            <a:r>
              <a:rPr dirty="0" spc="-25"/>
              <a:t> </a:t>
            </a:r>
            <a:r>
              <a:rPr dirty="0"/>
              <a:t>2019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AEAAAA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©</a:t>
            </a:r>
            <a:r>
              <a:rPr dirty="0" spc="-25"/>
              <a:t> </a:t>
            </a:r>
            <a:r>
              <a:rPr dirty="0" spc="-5"/>
              <a:t>Полшкова</a:t>
            </a:r>
            <a:r>
              <a:rPr dirty="0" spc="-20"/>
              <a:t> </a:t>
            </a:r>
            <a:r>
              <a:rPr dirty="0" spc="-5"/>
              <a:t>В.В.,</a:t>
            </a:r>
            <a:r>
              <a:rPr dirty="0" spc="-25"/>
              <a:t> </a:t>
            </a:r>
            <a:r>
              <a:rPr dirty="0"/>
              <a:t>2019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png"/><Relationship Id="rId9" Type="http://schemas.openxmlformats.org/officeDocument/2006/relationships/image" Target="../media/image3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114" cy="6857644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90804" y="108000"/>
            <a:ext cx="11743690" cy="6645275"/>
          </a:xfrm>
          <a:custGeom>
            <a:avLst/>
            <a:gdLst/>
            <a:ahLst/>
            <a:cxnLst/>
            <a:rect l="l" t="t" r="r" b="b"/>
            <a:pathLst>
              <a:path w="11743690" h="6645275">
                <a:moveTo>
                  <a:pt x="11743195" y="5918035"/>
                </a:moveTo>
                <a:lnTo>
                  <a:pt x="11411991" y="742442"/>
                </a:lnTo>
                <a:lnTo>
                  <a:pt x="11411991" y="376199"/>
                </a:lnTo>
                <a:lnTo>
                  <a:pt x="11388547" y="376199"/>
                </a:lnTo>
                <a:lnTo>
                  <a:pt x="11364481" y="0"/>
                </a:lnTo>
                <a:lnTo>
                  <a:pt x="5482374" y="376199"/>
                </a:lnTo>
                <a:lnTo>
                  <a:pt x="353517" y="376199"/>
                </a:lnTo>
                <a:lnTo>
                  <a:pt x="353517" y="704227"/>
                </a:lnTo>
                <a:lnTo>
                  <a:pt x="0" y="726833"/>
                </a:lnTo>
                <a:lnTo>
                  <a:pt x="353517" y="6251143"/>
                </a:lnTo>
                <a:lnTo>
                  <a:pt x="353517" y="6381001"/>
                </a:lnTo>
                <a:lnTo>
                  <a:pt x="361823" y="6381001"/>
                </a:lnTo>
                <a:lnTo>
                  <a:pt x="378714" y="6644881"/>
                </a:lnTo>
                <a:lnTo>
                  <a:pt x="4506595" y="6381001"/>
                </a:lnTo>
                <a:lnTo>
                  <a:pt x="5882754" y="6381001"/>
                </a:lnTo>
                <a:lnTo>
                  <a:pt x="11411991" y="6381001"/>
                </a:lnTo>
                <a:lnTo>
                  <a:pt x="11411991" y="5939231"/>
                </a:lnTo>
                <a:lnTo>
                  <a:pt x="11743195" y="59180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08761" y="5573166"/>
            <a:ext cx="1600923" cy="120059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582922" y="5343842"/>
            <a:ext cx="1194117" cy="119411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56026" y="1137869"/>
            <a:ext cx="5892647" cy="1890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0235" y="1577340"/>
            <a:ext cx="1098423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11357533" y="6712854"/>
            <a:ext cx="840740" cy="111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AEAAAA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©</a:t>
            </a:r>
            <a:r>
              <a:rPr dirty="0" spc="-25"/>
              <a:t> </a:t>
            </a:r>
            <a:r>
              <a:rPr dirty="0" spc="-5"/>
              <a:t>Полшкова</a:t>
            </a:r>
            <a:r>
              <a:rPr dirty="0" spc="-20"/>
              <a:t> </a:t>
            </a:r>
            <a:r>
              <a:rPr dirty="0" spc="-5"/>
              <a:t>В.В.,</a:t>
            </a:r>
            <a:r>
              <a:rPr dirty="0" spc="-25"/>
              <a:t> </a:t>
            </a:r>
            <a:r>
              <a:rPr dirty="0"/>
              <a:t>2019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10235" y="6377940"/>
            <a:ext cx="2807081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87384" y="6377940"/>
            <a:ext cx="2807081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29</a:t>
            </a:r>
            <a:r>
              <a:rPr dirty="0" spc="-80"/>
              <a:t> </a:t>
            </a:r>
            <a:r>
              <a:rPr dirty="0" spc="-25"/>
              <a:t>апреля.</a:t>
            </a:r>
          </a:p>
          <a:p>
            <a:pPr algn="ctr">
              <a:lnSpc>
                <a:spcPct val="100000"/>
              </a:lnSpc>
              <a:spcBef>
                <a:spcPts val="280"/>
              </a:spcBef>
            </a:pPr>
            <a:r>
              <a:rPr dirty="0" spc="5"/>
              <a:t>Классная</a:t>
            </a:r>
            <a:r>
              <a:rPr dirty="0" spc="-90"/>
              <a:t> </a:t>
            </a:r>
            <a:r>
              <a:rPr dirty="0" spc="-5"/>
              <a:t>работа.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©</a:t>
            </a:r>
            <a:r>
              <a:rPr dirty="0" spc="-25"/>
              <a:t> </a:t>
            </a:r>
            <a:r>
              <a:rPr dirty="0" spc="-5"/>
              <a:t>Полшкова</a:t>
            </a:r>
            <a:r>
              <a:rPr dirty="0" spc="-20"/>
              <a:t> </a:t>
            </a:r>
            <a:r>
              <a:rPr dirty="0" spc="-5"/>
              <a:t>В.В.,</a:t>
            </a:r>
            <a:r>
              <a:rPr dirty="0" spc="-25"/>
              <a:t> </a:t>
            </a:r>
            <a:r>
              <a:rPr dirty="0"/>
              <a:t>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"/>
            <a:ext cx="12191758" cy="685726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©</a:t>
            </a:r>
            <a:r>
              <a:rPr dirty="0" spc="-25"/>
              <a:t> </a:t>
            </a:r>
            <a:r>
              <a:rPr dirty="0" spc="-5"/>
              <a:t>Полшкова</a:t>
            </a:r>
            <a:r>
              <a:rPr dirty="0" spc="-20"/>
              <a:t> </a:t>
            </a:r>
            <a:r>
              <a:rPr dirty="0" spc="-5"/>
              <a:t>В.В.,</a:t>
            </a:r>
            <a:r>
              <a:rPr dirty="0" spc="-25"/>
              <a:t> </a:t>
            </a:r>
            <a:r>
              <a:rPr dirty="0"/>
              <a:t>2019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"/>
            <a:ext cx="12191758" cy="685726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©</a:t>
            </a:r>
            <a:r>
              <a:rPr dirty="0" spc="-25"/>
              <a:t> </a:t>
            </a:r>
            <a:r>
              <a:rPr dirty="0" spc="-5"/>
              <a:t>Полшкова</a:t>
            </a:r>
            <a:r>
              <a:rPr dirty="0" spc="-20"/>
              <a:t> </a:t>
            </a:r>
            <a:r>
              <a:rPr dirty="0" spc="-5"/>
              <a:t>В.В.,</a:t>
            </a:r>
            <a:r>
              <a:rPr dirty="0" spc="-25"/>
              <a:t> </a:t>
            </a:r>
            <a:r>
              <a:rPr dirty="0"/>
              <a:t>2019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"/>
            <a:ext cx="12191758" cy="685726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©</a:t>
            </a:r>
            <a:r>
              <a:rPr dirty="0" spc="-25"/>
              <a:t> </a:t>
            </a:r>
            <a:r>
              <a:rPr dirty="0" spc="-5"/>
              <a:t>Полшкова</a:t>
            </a:r>
            <a:r>
              <a:rPr dirty="0" spc="-20"/>
              <a:t> </a:t>
            </a:r>
            <a:r>
              <a:rPr dirty="0" spc="-5"/>
              <a:t>В.В.,</a:t>
            </a:r>
            <a:r>
              <a:rPr dirty="0" spc="-25"/>
              <a:t> </a:t>
            </a:r>
            <a:r>
              <a:rPr dirty="0"/>
              <a:t>2019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"/>
            <a:ext cx="12191758" cy="685726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©</a:t>
            </a:r>
            <a:r>
              <a:rPr dirty="0" spc="-25"/>
              <a:t> </a:t>
            </a:r>
            <a:r>
              <a:rPr dirty="0" spc="-5"/>
              <a:t>Полшкова</a:t>
            </a:r>
            <a:r>
              <a:rPr dirty="0" spc="-20"/>
              <a:t> </a:t>
            </a:r>
            <a:r>
              <a:rPr dirty="0" spc="-5"/>
              <a:t>В.В.,</a:t>
            </a:r>
            <a:r>
              <a:rPr dirty="0" spc="-25"/>
              <a:t> </a:t>
            </a:r>
            <a:r>
              <a:rPr dirty="0"/>
              <a:t>2019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"/>
            <a:ext cx="12191758" cy="685726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©</a:t>
            </a:r>
            <a:r>
              <a:rPr dirty="0" spc="-25"/>
              <a:t> </a:t>
            </a:r>
            <a:r>
              <a:rPr dirty="0" spc="-5"/>
              <a:t>Полшкова</a:t>
            </a:r>
            <a:r>
              <a:rPr dirty="0" spc="-20"/>
              <a:t> </a:t>
            </a:r>
            <a:r>
              <a:rPr dirty="0" spc="-5"/>
              <a:t>В.В.,</a:t>
            </a:r>
            <a:r>
              <a:rPr dirty="0" spc="-25"/>
              <a:t> </a:t>
            </a:r>
            <a:r>
              <a:rPr dirty="0"/>
              <a:t>2019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"/>
            <a:ext cx="12191758" cy="685726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©</a:t>
            </a:r>
            <a:r>
              <a:rPr dirty="0" spc="-25"/>
              <a:t> </a:t>
            </a:r>
            <a:r>
              <a:rPr dirty="0" spc="-5"/>
              <a:t>Полшкова</a:t>
            </a:r>
            <a:r>
              <a:rPr dirty="0" spc="-20"/>
              <a:t> </a:t>
            </a:r>
            <a:r>
              <a:rPr dirty="0" spc="-5"/>
              <a:t>В.В.,</a:t>
            </a:r>
            <a:r>
              <a:rPr dirty="0" spc="-25"/>
              <a:t> </a:t>
            </a:r>
            <a:r>
              <a:rPr dirty="0"/>
              <a:t>2019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"/>
            <a:ext cx="12191758" cy="685726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©</a:t>
            </a:r>
            <a:r>
              <a:rPr dirty="0" spc="-25"/>
              <a:t> </a:t>
            </a:r>
            <a:r>
              <a:rPr dirty="0" spc="-5"/>
              <a:t>Полшкова</a:t>
            </a:r>
            <a:r>
              <a:rPr dirty="0" spc="-20"/>
              <a:t> </a:t>
            </a:r>
            <a:r>
              <a:rPr dirty="0" spc="-5"/>
              <a:t>В.В.,</a:t>
            </a:r>
            <a:r>
              <a:rPr dirty="0" spc="-25"/>
              <a:t> </a:t>
            </a:r>
            <a:r>
              <a:rPr dirty="0"/>
              <a:t>2019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"/>
            <a:ext cx="12191758" cy="685726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©</a:t>
            </a:r>
            <a:r>
              <a:rPr dirty="0" spc="-25"/>
              <a:t> </a:t>
            </a:r>
            <a:r>
              <a:rPr dirty="0" spc="-5"/>
              <a:t>Полшкова</a:t>
            </a:r>
            <a:r>
              <a:rPr dirty="0" spc="-20"/>
              <a:t> </a:t>
            </a:r>
            <a:r>
              <a:rPr dirty="0" spc="-5"/>
              <a:t>В.В.,</a:t>
            </a:r>
            <a:r>
              <a:rPr dirty="0" spc="-25"/>
              <a:t> </a:t>
            </a:r>
            <a:r>
              <a:rPr dirty="0"/>
              <a:t>2019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"/>
            <a:ext cx="12191758" cy="685726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©</a:t>
            </a:r>
            <a:r>
              <a:rPr dirty="0" spc="-25"/>
              <a:t> </a:t>
            </a:r>
            <a:r>
              <a:rPr dirty="0" spc="-5"/>
              <a:t>Полшкова</a:t>
            </a:r>
            <a:r>
              <a:rPr dirty="0" spc="-20"/>
              <a:t> </a:t>
            </a:r>
            <a:r>
              <a:rPr dirty="0" spc="-5"/>
              <a:t>В.В.,</a:t>
            </a:r>
            <a:r>
              <a:rPr dirty="0" spc="-25"/>
              <a:t> </a:t>
            </a:r>
            <a:r>
              <a:rPr dirty="0"/>
              <a:t>2019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"/>
            <a:ext cx="12191758" cy="685726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©</a:t>
            </a:r>
            <a:r>
              <a:rPr dirty="0" spc="-25"/>
              <a:t> </a:t>
            </a:r>
            <a:r>
              <a:rPr dirty="0" spc="-5"/>
              <a:t>Полшкова</a:t>
            </a:r>
            <a:r>
              <a:rPr dirty="0" spc="-20"/>
              <a:t> </a:t>
            </a:r>
            <a:r>
              <a:rPr dirty="0" spc="-5"/>
              <a:t>В.В.,</a:t>
            </a:r>
            <a:r>
              <a:rPr dirty="0" spc="-25"/>
              <a:t> </a:t>
            </a:r>
            <a:r>
              <a:rPr dirty="0"/>
              <a:t>2019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0804" y="108000"/>
            <a:ext cx="12001500" cy="6645275"/>
            <a:chOff x="190804" y="108000"/>
            <a:chExt cx="12001500" cy="66452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4083" y="5526366"/>
              <a:ext cx="1194117" cy="119411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46842" y="4375810"/>
              <a:ext cx="1744903" cy="234539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78341" y="1190053"/>
            <a:ext cx="7632700" cy="10312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600" spc="-90" b="1" i="0">
                <a:solidFill>
                  <a:srgbClr val="1E4D78"/>
                </a:solidFill>
                <a:latin typeface="Times New Roman"/>
                <a:cs typeface="Times New Roman"/>
              </a:rPr>
              <a:t>Текст</a:t>
            </a:r>
            <a:r>
              <a:rPr dirty="0" sz="6600" spc="-25" b="1" i="0">
                <a:solidFill>
                  <a:srgbClr val="1E4D78"/>
                </a:solidFill>
                <a:latin typeface="Times New Roman"/>
                <a:cs typeface="Times New Roman"/>
              </a:rPr>
              <a:t> </a:t>
            </a:r>
            <a:r>
              <a:rPr dirty="0" sz="6600" b="1" i="0">
                <a:solidFill>
                  <a:srgbClr val="1E4D78"/>
                </a:solidFill>
                <a:latin typeface="Times New Roman"/>
                <a:cs typeface="Times New Roman"/>
              </a:rPr>
              <a:t>-</a:t>
            </a:r>
            <a:r>
              <a:rPr dirty="0" sz="6600" spc="-25" b="1" i="0">
                <a:solidFill>
                  <a:srgbClr val="1E4D78"/>
                </a:solidFill>
                <a:latin typeface="Times New Roman"/>
                <a:cs typeface="Times New Roman"/>
              </a:rPr>
              <a:t> рассуждение</a:t>
            </a:r>
            <a:endParaRPr sz="6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©</a:t>
            </a:r>
            <a:r>
              <a:rPr dirty="0" spc="-25"/>
              <a:t> </a:t>
            </a:r>
            <a:r>
              <a:rPr dirty="0" spc="-5"/>
              <a:t>Полшкова</a:t>
            </a:r>
            <a:r>
              <a:rPr dirty="0" spc="-20"/>
              <a:t> </a:t>
            </a:r>
            <a:r>
              <a:rPr dirty="0" spc="-5"/>
              <a:t>В.В.,</a:t>
            </a:r>
            <a:r>
              <a:rPr dirty="0" spc="-25"/>
              <a:t> </a:t>
            </a:r>
            <a:r>
              <a:rPr dirty="0"/>
              <a:t>2019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"/>
            <a:ext cx="12191758" cy="685726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©</a:t>
            </a:r>
            <a:r>
              <a:rPr dirty="0" spc="-25"/>
              <a:t> </a:t>
            </a:r>
            <a:r>
              <a:rPr dirty="0" spc="-5"/>
              <a:t>Полшкова</a:t>
            </a:r>
            <a:r>
              <a:rPr dirty="0" spc="-20"/>
              <a:t> </a:t>
            </a:r>
            <a:r>
              <a:rPr dirty="0" spc="-5"/>
              <a:t>В.В.,</a:t>
            </a:r>
            <a:r>
              <a:rPr dirty="0" spc="-25"/>
              <a:t> </a:t>
            </a:r>
            <a:r>
              <a:rPr dirty="0"/>
              <a:t>2019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"/>
            <a:ext cx="12191758" cy="685726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©</a:t>
            </a:r>
            <a:r>
              <a:rPr dirty="0" spc="-25"/>
              <a:t> </a:t>
            </a:r>
            <a:r>
              <a:rPr dirty="0" spc="-5"/>
              <a:t>Полшкова</a:t>
            </a:r>
            <a:r>
              <a:rPr dirty="0" spc="-20"/>
              <a:t> </a:t>
            </a:r>
            <a:r>
              <a:rPr dirty="0" spc="-5"/>
              <a:t>В.В.,</a:t>
            </a:r>
            <a:r>
              <a:rPr dirty="0" spc="-25"/>
              <a:t> </a:t>
            </a:r>
            <a:r>
              <a:rPr dirty="0"/>
              <a:t>2019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"/>
            <a:ext cx="12191758" cy="685726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©</a:t>
            </a:r>
            <a:r>
              <a:rPr dirty="0" spc="-25"/>
              <a:t> </a:t>
            </a:r>
            <a:r>
              <a:rPr dirty="0" spc="-5"/>
              <a:t>Полшкова</a:t>
            </a:r>
            <a:r>
              <a:rPr dirty="0" spc="-20"/>
              <a:t> </a:t>
            </a:r>
            <a:r>
              <a:rPr dirty="0" spc="-5"/>
              <a:t>В.В.,</a:t>
            </a:r>
            <a:r>
              <a:rPr dirty="0" spc="-25"/>
              <a:t> </a:t>
            </a:r>
            <a:r>
              <a:rPr dirty="0"/>
              <a:t>2019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"/>
            <a:ext cx="12191758" cy="685726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©</a:t>
            </a:r>
            <a:r>
              <a:rPr dirty="0" spc="-25"/>
              <a:t> </a:t>
            </a:r>
            <a:r>
              <a:rPr dirty="0" spc="-5"/>
              <a:t>Полшкова</a:t>
            </a:r>
            <a:r>
              <a:rPr dirty="0" spc="-20"/>
              <a:t> </a:t>
            </a:r>
            <a:r>
              <a:rPr dirty="0" spc="-5"/>
              <a:t>В.В.,</a:t>
            </a:r>
            <a:r>
              <a:rPr dirty="0" spc="-25"/>
              <a:t> </a:t>
            </a:r>
            <a:r>
              <a:rPr dirty="0"/>
              <a:t>2019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"/>
            <a:ext cx="12191758" cy="685726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©</a:t>
            </a:r>
            <a:r>
              <a:rPr dirty="0" spc="-25"/>
              <a:t> </a:t>
            </a:r>
            <a:r>
              <a:rPr dirty="0" spc="-5"/>
              <a:t>Полшкова</a:t>
            </a:r>
            <a:r>
              <a:rPr dirty="0" spc="-20"/>
              <a:t> </a:t>
            </a:r>
            <a:r>
              <a:rPr dirty="0" spc="-5"/>
              <a:t>В.В.,</a:t>
            </a:r>
            <a:r>
              <a:rPr dirty="0" spc="-25"/>
              <a:t> </a:t>
            </a:r>
            <a:r>
              <a:rPr dirty="0"/>
              <a:t>2019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"/>
            <a:ext cx="12191758" cy="685726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©</a:t>
            </a:r>
            <a:r>
              <a:rPr dirty="0" spc="-25"/>
              <a:t> </a:t>
            </a:r>
            <a:r>
              <a:rPr dirty="0" spc="-5"/>
              <a:t>Полшкова</a:t>
            </a:r>
            <a:r>
              <a:rPr dirty="0" spc="-20"/>
              <a:t> </a:t>
            </a:r>
            <a:r>
              <a:rPr dirty="0" spc="-5"/>
              <a:t>В.В.,</a:t>
            </a:r>
            <a:r>
              <a:rPr dirty="0" spc="-25"/>
              <a:t> </a:t>
            </a:r>
            <a:r>
              <a:rPr dirty="0"/>
              <a:t>2019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"/>
            <a:ext cx="12191758" cy="685726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©</a:t>
            </a:r>
            <a:r>
              <a:rPr dirty="0" spc="-25"/>
              <a:t> </a:t>
            </a:r>
            <a:r>
              <a:rPr dirty="0" spc="-5"/>
              <a:t>Полшкова</a:t>
            </a:r>
            <a:r>
              <a:rPr dirty="0" spc="-20"/>
              <a:t> </a:t>
            </a:r>
            <a:r>
              <a:rPr dirty="0" spc="-5"/>
              <a:t>В.В.,</a:t>
            </a:r>
            <a:r>
              <a:rPr dirty="0" spc="-25"/>
              <a:t> </a:t>
            </a:r>
            <a:r>
              <a:rPr dirty="0"/>
              <a:t>2019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"/>
            <a:ext cx="12191758" cy="685726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©</a:t>
            </a:r>
            <a:r>
              <a:rPr dirty="0" spc="-25"/>
              <a:t> </a:t>
            </a:r>
            <a:r>
              <a:rPr dirty="0" spc="-5"/>
              <a:t>Полшкова</a:t>
            </a:r>
            <a:r>
              <a:rPr dirty="0" spc="-20"/>
              <a:t> </a:t>
            </a:r>
            <a:r>
              <a:rPr dirty="0" spc="-5"/>
              <a:t>В.В.,</a:t>
            </a:r>
            <a:r>
              <a:rPr dirty="0" spc="-25"/>
              <a:t> </a:t>
            </a:r>
            <a:r>
              <a:rPr dirty="0"/>
              <a:t>2019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"/>
            <a:ext cx="12191758" cy="685726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©</a:t>
            </a:r>
            <a:r>
              <a:rPr dirty="0" spc="-25"/>
              <a:t> </a:t>
            </a:r>
            <a:r>
              <a:rPr dirty="0" spc="-5"/>
              <a:t>Полшкова</a:t>
            </a:r>
            <a:r>
              <a:rPr dirty="0" spc="-20"/>
              <a:t> </a:t>
            </a:r>
            <a:r>
              <a:rPr dirty="0" spc="-5"/>
              <a:t>В.В.,</a:t>
            </a:r>
            <a:r>
              <a:rPr dirty="0" spc="-25"/>
              <a:t> </a:t>
            </a:r>
            <a:r>
              <a:rPr dirty="0"/>
              <a:t>2019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"/>
            <a:ext cx="12191758" cy="685726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©</a:t>
            </a:r>
            <a:r>
              <a:rPr dirty="0" spc="-25"/>
              <a:t> </a:t>
            </a:r>
            <a:r>
              <a:rPr dirty="0" spc="-5"/>
              <a:t>Полшкова</a:t>
            </a:r>
            <a:r>
              <a:rPr dirty="0" spc="-20"/>
              <a:t> </a:t>
            </a:r>
            <a:r>
              <a:rPr dirty="0" spc="-5"/>
              <a:t>В.В.,</a:t>
            </a:r>
            <a:r>
              <a:rPr dirty="0" spc="-25"/>
              <a:t> </a:t>
            </a:r>
            <a:r>
              <a:rPr dirty="0"/>
              <a:t>2019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"/>
            <a:ext cx="12191758" cy="685726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©</a:t>
            </a:r>
            <a:r>
              <a:rPr dirty="0" spc="-25"/>
              <a:t> </a:t>
            </a:r>
            <a:r>
              <a:rPr dirty="0" spc="-5"/>
              <a:t>Полшкова</a:t>
            </a:r>
            <a:r>
              <a:rPr dirty="0" spc="-20"/>
              <a:t> </a:t>
            </a:r>
            <a:r>
              <a:rPr dirty="0" spc="-5"/>
              <a:t>В.В.,</a:t>
            </a:r>
            <a:r>
              <a:rPr dirty="0" spc="-25"/>
              <a:t> </a:t>
            </a:r>
            <a:r>
              <a:rPr dirty="0"/>
              <a:t>2019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"/>
            <a:ext cx="12191758" cy="685726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©</a:t>
            </a:r>
            <a:r>
              <a:rPr dirty="0" spc="-25"/>
              <a:t> </a:t>
            </a:r>
            <a:r>
              <a:rPr dirty="0" spc="-5"/>
              <a:t>Полшкова</a:t>
            </a:r>
            <a:r>
              <a:rPr dirty="0" spc="-20"/>
              <a:t> </a:t>
            </a:r>
            <a:r>
              <a:rPr dirty="0" spc="-5"/>
              <a:t>В.В.,</a:t>
            </a:r>
            <a:r>
              <a:rPr dirty="0" spc="-25"/>
              <a:t> </a:t>
            </a:r>
            <a:r>
              <a:rPr dirty="0"/>
              <a:t>2019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"/>
            <a:ext cx="12191758" cy="685726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©</a:t>
            </a:r>
            <a:r>
              <a:rPr dirty="0" spc="-25"/>
              <a:t> </a:t>
            </a:r>
            <a:r>
              <a:rPr dirty="0" spc="-5"/>
              <a:t>Полшкова</a:t>
            </a:r>
            <a:r>
              <a:rPr dirty="0" spc="-20"/>
              <a:t> </a:t>
            </a:r>
            <a:r>
              <a:rPr dirty="0" spc="-5"/>
              <a:t>В.В.,</a:t>
            </a:r>
            <a:r>
              <a:rPr dirty="0" spc="-25"/>
              <a:t> </a:t>
            </a:r>
            <a:r>
              <a:rPr dirty="0"/>
              <a:t>2019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"/>
            <a:ext cx="12191758" cy="685726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©</a:t>
            </a:r>
            <a:r>
              <a:rPr dirty="0" spc="-25"/>
              <a:t> </a:t>
            </a:r>
            <a:r>
              <a:rPr dirty="0" spc="-5"/>
              <a:t>Полшкова</a:t>
            </a:r>
            <a:r>
              <a:rPr dirty="0" spc="-20"/>
              <a:t> </a:t>
            </a:r>
            <a:r>
              <a:rPr dirty="0" spc="-5"/>
              <a:t>В.В.,</a:t>
            </a:r>
            <a:r>
              <a:rPr dirty="0" spc="-25"/>
              <a:t> </a:t>
            </a:r>
            <a:r>
              <a:rPr dirty="0"/>
              <a:t>2019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"/>
            <a:ext cx="12191758" cy="685726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©</a:t>
            </a:r>
            <a:r>
              <a:rPr dirty="0" spc="-25"/>
              <a:t> </a:t>
            </a:r>
            <a:r>
              <a:rPr dirty="0" spc="-5"/>
              <a:t>Полшкова</a:t>
            </a:r>
            <a:r>
              <a:rPr dirty="0" spc="-20"/>
              <a:t> </a:t>
            </a:r>
            <a:r>
              <a:rPr dirty="0" spc="-5"/>
              <a:t>В.В.,</a:t>
            </a:r>
            <a:r>
              <a:rPr dirty="0" spc="-25"/>
              <a:t> </a:t>
            </a:r>
            <a:r>
              <a:rPr dirty="0"/>
              <a:t>2019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"/>
            <a:ext cx="12191758" cy="685726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©</a:t>
            </a:r>
            <a:r>
              <a:rPr dirty="0" spc="-25"/>
              <a:t> </a:t>
            </a:r>
            <a:r>
              <a:rPr dirty="0" spc="-5"/>
              <a:t>Полшкова</a:t>
            </a:r>
            <a:r>
              <a:rPr dirty="0" spc="-20"/>
              <a:t> </a:t>
            </a:r>
            <a:r>
              <a:rPr dirty="0" spc="-5"/>
              <a:t>В.В.,</a:t>
            </a:r>
            <a:r>
              <a:rPr dirty="0" spc="-25"/>
              <a:t> </a:t>
            </a:r>
            <a:r>
              <a:rPr dirty="0"/>
              <a:t>2019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"/>
            <a:ext cx="12191758" cy="685726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©</a:t>
            </a:r>
            <a:r>
              <a:rPr dirty="0" spc="-25"/>
              <a:t> </a:t>
            </a:r>
            <a:r>
              <a:rPr dirty="0" spc="-5"/>
              <a:t>Полшкова</a:t>
            </a:r>
            <a:r>
              <a:rPr dirty="0" spc="-20"/>
              <a:t> </a:t>
            </a:r>
            <a:r>
              <a:rPr dirty="0" spc="-5"/>
              <a:t>В.В.,</a:t>
            </a:r>
            <a:r>
              <a:rPr dirty="0" spc="-25"/>
              <a:t> </a:t>
            </a:r>
            <a:r>
              <a:rPr dirty="0"/>
              <a:t>2019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Viktoriya Polshkova</dc:creator>
  <cp:keywords>русский, язык, школа</cp:keywords>
  <dc:subject>русский язык</dc:subject>
  <dc:title>Шаблон Русский язык</dc:title>
  <dcterms:created xsi:type="dcterms:W3CDTF">2021-07-02T04:25:58Z</dcterms:created>
  <dcterms:modified xsi:type="dcterms:W3CDTF">2021-07-02T04:25:58Z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4" name="LastSaved">
    <vt:filetime>2020-04-28T00:00:00Z</vt:filetime>
  </property>
</Properties>
</file>