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9"/>
  </p:notesMasterIdLst>
  <p:handoutMasterIdLst>
    <p:handoutMasterId r:id="rId30"/>
  </p:handoutMasterIdLst>
  <p:sldIdLst>
    <p:sldId id="257" r:id="rId2"/>
    <p:sldId id="258" r:id="rId3"/>
    <p:sldId id="262" r:id="rId4"/>
    <p:sldId id="263" r:id="rId5"/>
    <p:sldId id="264" r:id="rId6"/>
    <p:sldId id="265" r:id="rId7"/>
    <p:sldId id="266" r:id="rId8"/>
    <p:sldId id="276" r:id="rId9"/>
    <p:sldId id="267" r:id="rId10"/>
    <p:sldId id="277" r:id="rId11"/>
    <p:sldId id="268" r:id="rId12"/>
    <p:sldId id="278" r:id="rId13"/>
    <p:sldId id="269" r:id="rId14"/>
    <p:sldId id="279" r:id="rId15"/>
    <p:sldId id="270" r:id="rId16"/>
    <p:sldId id="280" r:id="rId17"/>
    <p:sldId id="271" r:id="rId18"/>
    <p:sldId id="281" r:id="rId19"/>
    <p:sldId id="272" r:id="rId20"/>
    <p:sldId id="282" r:id="rId21"/>
    <p:sldId id="273" r:id="rId22"/>
    <p:sldId id="283" r:id="rId23"/>
    <p:sldId id="274" r:id="rId24"/>
    <p:sldId id="284" r:id="rId25"/>
    <p:sldId id="275" r:id="rId26"/>
    <p:sldId id="285" r:id="rId27"/>
    <p:sldId id="286" r:id="rId28"/>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10" y="-91"/>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2802"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5437045-A428-44AD-A805-81A2FED88C48}" type="datetime1">
              <a:rPr lang="ru-RU"/>
              <a:pPr>
                <a:defRPr/>
              </a:pPr>
              <a:t>03.05.2021</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1597BB5-C8BC-4532-8C10-49642F2F9885}" type="slidenum">
              <a:rPr lang="ru-RU"/>
              <a:pPr>
                <a:defRPr/>
              </a:pPr>
              <a:t>‹#›</a:t>
            </a:fld>
            <a:endParaRPr lang="ru-RU"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3A0265E-1AA8-43B4-A5A4-E4D21A150C76}" type="datetime1">
              <a:rPr lang="ru-RU"/>
              <a:pPr>
                <a:defRPr/>
              </a:pPr>
              <a:t>03.05.2021</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8FF552D-9C87-444B-B2C9-642C9F2CCA38}"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638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41AD30-D404-4EC9-9819-19533D65D38E}" type="slidenum">
              <a:rPr lang="ru-RU">
                <a:cs typeface="Arial" charset="0"/>
              </a:rPr>
              <a:pPr fontAlgn="base">
                <a:spcBef>
                  <a:spcPct val="0"/>
                </a:spcBef>
                <a:spcAft>
                  <a:spcPct val="0"/>
                </a:spcAft>
              </a:pPr>
              <a:t>1</a:t>
            </a:fld>
            <a:endParaRPr lang="ru-RU">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843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2717CF-AED2-46D2-8D3C-E191ECF25AC7}" type="slidenum">
              <a:rPr lang="ru-RU">
                <a:cs typeface="Arial" charset="0"/>
              </a:rPr>
              <a:pPr fontAlgn="base">
                <a:spcBef>
                  <a:spcPct val="0"/>
                </a:spcBef>
                <a:spcAft>
                  <a:spcPct val="0"/>
                </a:spcAft>
              </a:pPr>
              <a:t>2</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6"/>
          <p:cNvSpPr/>
          <p:nvPr/>
        </p:nvSpPr>
        <p:spPr>
          <a:xfrm>
            <a:off x="0" y="1041400"/>
            <a:ext cx="12192000" cy="4216400"/>
          </a:xfrm>
          <a:prstGeom prst="rect">
            <a:avLst/>
          </a:prstGeom>
          <a:solidFill>
            <a:schemeClr val="accent3">
              <a:lumMod val="20000"/>
              <a:lumOff val="80000"/>
              <a:alpha val="80000"/>
            </a:schemeClr>
          </a:solidFill>
        </p:spPr>
        <p:txBody>
          <a:bodyPr anchor="ctr">
            <a:normAutofit/>
          </a:bodyPr>
          <a:lstStyle/>
          <a:p>
            <a:pPr fontAlgn="auto">
              <a:spcAft>
                <a:spcPts val="0"/>
              </a:spcAft>
              <a:defRPr/>
            </a:pPr>
            <a:endParaRPr lang="ru-RU" sz="4400" dirty="0">
              <a:ln w="0"/>
              <a:solidFill>
                <a:schemeClr val="tx2">
                  <a:lumMod val="50000"/>
                </a:schemeClr>
              </a:solidFill>
              <a:effectLst>
                <a:outerShdw blurRad="38100" dist="19050" dir="2700000" algn="tl" rotWithShape="0">
                  <a:schemeClr val="tx1">
                    <a:alpha val="40000"/>
                  </a:schemeClr>
                </a:outerShdw>
              </a:effectLst>
              <a:latin typeface="+mj-lt"/>
              <a:ea typeface="+mj-ea"/>
              <a:cs typeface="+mj-cs"/>
            </a:endParaRPr>
          </a:p>
        </p:txBody>
      </p:sp>
      <p:sp>
        <p:nvSpPr>
          <p:cNvPr id="2" name="Заголовок 1"/>
          <p:cNvSpPr>
            <a:spLocks noGrp="1"/>
          </p:cNvSpPr>
          <p:nvPr>
            <p:ph type="ctrTitle"/>
          </p:nvPr>
        </p:nvSpPr>
        <p:spPr>
          <a:xfrm>
            <a:off x="1524000" y="1041400"/>
            <a:ext cx="9144000" cy="2387600"/>
          </a:xfrm>
          <a:noFill/>
        </p:spPr>
        <p:txBody>
          <a:bodyPr anchor="b"/>
          <a:lstStyle>
            <a:lvl1pPr algn="ctr">
              <a:defRPr sz="6000" b="0" cap="none" spc="0">
                <a:ln w="0"/>
                <a:solidFill>
                  <a:schemeClr val="tx2">
                    <a:lumMod val="50000"/>
                  </a:schemeClr>
                </a:solidFill>
                <a:effectLst>
                  <a:outerShdw blurRad="38100" dist="19050" dir="2700000" algn="tl" rotWithShape="0">
                    <a:schemeClr val="tx1">
                      <a:alpha val="40000"/>
                    </a:schemeClr>
                  </a:outerShdw>
                </a:effectLst>
              </a:defRPr>
            </a:lvl1pPr>
          </a:lstStyle>
          <a:p>
            <a:r>
              <a:rPr lang="ru-RU" noProof="0" smtClean="0"/>
              <a:t>Образец заголовка</a:t>
            </a:r>
            <a:endParaRPr lang="ru-RU" noProof="0" dirty="0"/>
          </a:p>
        </p:txBody>
      </p:sp>
      <p:sp>
        <p:nvSpPr>
          <p:cNvPr id="3" name="Подзаголовок 2"/>
          <p:cNvSpPr>
            <a:spLocks noGrp="1"/>
          </p:cNvSpPr>
          <p:nvPr>
            <p:ph type="subTitle" idx="1"/>
          </p:nvPr>
        </p:nvSpPr>
        <p:spPr>
          <a:xfrm>
            <a:off x="1524000" y="3602038"/>
            <a:ext cx="9144000" cy="1655762"/>
          </a:xfrm>
          <a:noFill/>
        </p:spPr>
        <p:txBody>
          <a:bodyPr/>
          <a:lstStyle>
            <a:lvl1pPr marL="0" indent="0" algn="ctr">
              <a:buNone/>
              <a:defRPr sz="2400" b="0" cap="none" spc="0">
                <a:ln w="0"/>
                <a:solidFill>
                  <a:schemeClr val="tx1"/>
                </a:solidFill>
                <a:effectLst>
                  <a:outerShdw blurRad="38100" dist="19050" dir="2700000" algn="tl" rotWithShape="0">
                    <a:schemeClr val="tx1">
                      <a:alpha val="40000"/>
                    </a:scheme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noProof="0" smtClean="0"/>
              <a:t>Образец подзаголовка</a:t>
            </a:r>
            <a:endParaRPr lang="ru-RU" noProof="0" dirty="0"/>
          </a:p>
        </p:txBody>
      </p:sp>
      <p:sp>
        <p:nvSpPr>
          <p:cNvPr id="5" name="Дата 3"/>
          <p:cNvSpPr>
            <a:spLocks noGrp="1"/>
          </p:cNvSpPr>
          <p:nvPr>
            <p:ph type="dt" sz="half" idx="10"/>
          </p:nvPr>
        </p:nvSpPr>
        <p:spPr/>
        <p:txBody>
          <a:bodyPr/>
          <a:lstStyle>
            <a:lvl1pPr>
              <a:defRPr/>
            </a:lvl1pPr>
          </a:lstStyle>
          <a:p>
            <a:pPr>
              <a:defRPr/>
            </a:pPr>
            <a:fld id="{06C722DA-886C-4F0E-A6CA-31ECBEC395F9}" type="datetime1">
              <a:rPr lang="ru-RU"/>
              <a:pPr>
                <a:defRPr/>
              </a:pPr>
              <a:t>03.05.2021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7" name="Номер слайда 5"/>
          <p:cNvSpPr>
            <a:spLocks noGrp="1"/>
          </p:cNvSpPr>
          <p:nvPr>
            <p:ph type="sldNum" sz="quarter" idx="12"/>
          </p:nvPr>
        </p:nvSpPr>
        <p:spPr/>
        <p:txBody>
          <a:bodyPr/>
          <a:lstStyle>
            <a:lvl1pPr>
              <a:defRPr/>
            </a:lvl1pPr>
          </a:lstStyle>
          <a:p>
            <a:pPr>
              <a:defRPr/>
            </a:pPr>
            <a:fld id="{1EE48439-A7D5-4826-A4BD-23A9FC1B4C5E}" type="slidenum">
              <a:rPr lang="ru-RU"/>
              <a:pPr>
                <a:defRPr/>
              </a:pPr>
              <a:t>‹#›</a:t>
            </a:fld>
            <a:endParaRPr lang="ru-RU"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p:txBody>
          <a:bodyPr vert="eaVert"/>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lvl1pPr>
              <a:defRPr/>
            </a:lvl1pPr>
          </a:lstStyle>
          <a:p>
            <a:pPr>
              <a:defRPr/>
            </a:pPr>
            <a:fld id="{2DB6C90A-F8F0-42E7-B15A-B750ADC1F4C1}" type="datetime1">
              <a:rPr lang="ru-RU"/>
              <a:pPr>
                <a:defRPr/>
              </a:pPr>
              <a:t>03.05.2021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6" name="Номер слайда 5"/>
          <p:cNvSpPr>
            <a:spLocks noGrp="1"/>
          </p:cNvSpPr>
          <p:nvPr>
            <p:ph type="sldNum" sz="quarter" idx="12"/>
          </p:nvPr>
        </p:nvSpPr>
        <p:spPr/>
        <p:txBody>
          <a:bodyPr/>
          <a:lstStyle>
            <a:lvl1pPr>
              <a:defRPr/>
            </a:lvl1pPr>
          </a:lstStyle>
          <a:p>
            <a:pPr>
              <a:defRPr/>
            </a:pPr>
            <a:fld id="{C4B01768-0A3F-4223-8E6F-A3CB84BF4359}" type="slidenum">
              <a:rPr lang="ru-RU"/>
              <a:pPr>
                <a:defRPr/>
              </a:pPr>
              <a:t>‹#›</a:t>
            </a:fld>
            <a:endParaRPr lang="ru-RU"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noProof="0" smtClean="0"/>
              <a:t>Образец заголовка</a:t>
            </a:r>
            <a:endParaRPr lang="ru-RU" noProof="0" dirty="0"/>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lvl1pPr>
              <a:defRPr/>
            </a:lvl1pPr>
          </a:lstStyle>
          <a:p>
            <a:pPr>
              <a:defRPr/>
            </a:pPr>
            <a:fld id="{0D8727AB-790F-49BA-B535-F4AD7FB704F0}" type="datetime1">
              <a:rPr lang="ru-RU"/>
              <a:pPr>
                <a:defRPr/>
              </a:pPr>
              <a:t>03.05.2021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6" name="Номер слайда 5"/>
          <p:cNvSpPr>
            <a:spLocks noGrp="1"/>
          </p:cNvSpPr>
          <p:nvPr>
            <p:ph type="sldNum" sz="quarter" idx="12"/>
          </p:nvPr>
        </p:nvSpPr>
        <p:spPr/>
        <p:txBody>
          <a:bodyPr/>
          <a:lstStyle>
            <a:lvl1pPr>
              <a:defRPr/>
            </a:lvl1pPr>
          </a:lstStyle>
          <a:p>
            <a:pPr>
              <a:defRPr/>
            </a:pPr>
            <a:fld id="{CDA385FE-760A-403A-ADC6-8CF509E0D9F3}" type="slidenum">
              <a:rPr lang="ru-RU"/>
              <a:pPr>
                <a:defRPr/>
              </a:pPr>
              <a:t>‹#›</a:t>
            </a:fld>
            <a:endParaRPr lang="ru-RU"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Объект 2"/>
          <p:cNvSpPr>
            <a:spLocks noGrp="1"/>
          </p:cNvSpPr>
          <p:nvPr>
            <p:ph idx="1"/>
          </p:nvPr>
        </p:nvSpPr>
        <p:spPr/>
        <p:txBody>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Дата 3"/>
          <p:cNvSpPr>
            <a:spLocks noGrp="1"/>
          </p:cNvSpPr>
          <p:nvPr>
            <p:ph type="dt" sz="half" idx="10"/>
          </p:nvPr>
        </p:nvSpPr>
        <p:spPr/>
        <p:txBody>
          <a:bodyPr/>
          <a:lstStyle>
            <a:lvl1pPr>
              <a:defRPr/>
            </a:lvl1pPr>
          </a:lstStyle>
          <a:p>
            <a:pPr>
              <a:defRPr/>
            </a:pPr>
            <a:fld id="{3D1DB473-DF49-43B1-9A8D-0851CEC1D9DC}" type="datetime1">
              <a:rPr lang="ru-RU"/>
              <a:pPr>
                <a:defRPr/>
              </a:pPr>
              <a:t>03.05.2021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6" name="Номер слайда 5"/>
          <p:cNvSpPr>
            <a:spLocks noGrp="1"/>
          </p:cNvSpPr>
          <p:nvPr>
            <p:ph type="sldNum" sz="quarter" idx="12"/>
          </p:nvPr>
        </p:nvSpPr>
        <p:spPr/>
        <p:txBody>
          <a:bodyPr/>
          <a:lstStyle>
            <a:lvl1pPr>
              <a:defRPr/>
            </a:lvl1pPr>
          </a:lstStyle>
          <a:p>
            <a:pPr>
              <a:defRPr/>
            </a:pPr>
            <a:fld id="{930CB829-FCA3-4000-B0FB-50316B9C91D9}" type="slidenum">
              <a:rPr lang="ru-RU"/>
              <a:pPr>
                <a:defRPr/>
              </a:pPr>
              <a:t>‹#›</a:t>
            </a:fld>
            <a:endParaRPr lang="ru-RU"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62262"/>
          </a:xfrm>
        </p:spPr>
        <p:txBody>
          <a:bodyPr anchor="b"/>
          <a:lstStyle>
            <a:lvl1pPr>
              <a:defRPr sz="6000"/>
            </a:lvl1pPr>
          </a:lstStyle>
          <a:p>
            <a:r>
              <a:rPr lang="ru-RU" noProof="0" smtClean="0"/>
              <a:t>Образец заголовка</a:t>
            </a:r>
            <a:endParaRPr lang="ru-RU" noProof="0" dirty="0"/>
          </a:p>
        </p:txBody>
      </p:sp>
      <p:sp>
        <p:nvSpPr>
          <p:cNvPr id="3" name="Текст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Образец текста</a:t>
            </a:r>
          </a:p>
        </p:txBody>
      </p:sp>
      <p:sp>
        <p:nvSpPr>
          <p:cNvPr id="4" name="Дата 3"/>
          <p:cNvSpPr>
            <a:spLocks noGrp="1"/>
          </p:cNvSpPr>
          <p:nvPr>
            <p:ph type="dt" sz="half" idx="10"/>
          </p:nvPr>
        </p:nvSpPr>
        <p:spPr/>
        <p:txBody>
          <a:bodyPr/>
          <a:lstStyle>
            <a:lvl1pPr>
              <a:defRPr/>
            </a:lvl1pPr>
          </a:lstStyle>
          <a:p>
            <a:pPr>
              <a:defRPr/>
            </a:pPr>
            <a:fld id="{84941E4D-0050-42AD-9729-57E9DDF33095}" type="datetime1">
              <a:rPr lang="ru-RU"/>
              <a:pPr>
                <a:defRPr/>
              </a:pPr>
              <a:t>03.05.2021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6" name="Номер слайда 5"/>
          <p:cNvSpPr>
            <a:spLocks noGrp="1"/>
          </p:cNvSpPr>
          <p:nvPr>
            <p:ph type="sldNum" sz="quarter" idx="12"/>
          </p:nvPr>
        </p:nvSpPr>
        <p:spPr/>
        <p:txBody>
          <a:bodyPr/>
          <a:lstStyle>
            <a:lvl1pPr>
              <a:defRPr/>
            </a:lvl1pPr>
          </a:lstStyle>
          <a:p>
            <a:pPr>
              <a:defRPr/>
            </a:pPr>
            <a:fld id="{4AD528DF-0DDB-4139-BE4B-7BA62BF989E9}" type="slidenum">
              <a:rPr lang="ru-RU"/>
              <a:pPr>
                <a:defRPr/>
              </a:pPr>
              <a:t>‹#›</a:t>
            </a:fld>
            <a:endParaRPr lang="ru-RU"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4" name="Объект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3" name="Объект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Дата 3"/>
          <p:cNvSpPr>
            <a:spLocks noGrp="1"/>
          </p:cNvSpPr>
          <p:nvPr>
            <p:ph type="dt" sz="half" idx="10"/>
          </p:nvPr>
        </p:nvSpPr>
        <p:spPr/>
        <p:txBody>
          <a:bodyPr/>
          <a:lstStyle>
            <a:lvl1pPr>
              <a:defRPr/>
            </a:lvl1pPr>
          </a:lstStyle>
          <a:p>
            <a:pPr>
              <a:defRPr/>
            </a:pPr>
            <a:fld id="{FD8F92E2-A59B-4869-A618-29C6B58E7A11}" type="datetime1">
              <a:rPr lang="ru-RU"/>
              <a:pPr>
                <a:defRPr/>
              </a:pPr>
              <a:t>03.05.2021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7" name="Номер слайда 5"/>
          <p:cNvSpPr>
            <a:spLocks noGrp="1"/>
          </p:cNvSpPr>
          <p:nvPr>
            <p:ph type="sldNum" sz="quarter" idx="12"/>
          </p:nvPr>
        </p:nvSpPr>
        <p:spPr/>
        <p:txBody>
          <a:bodyPr/>
          <a:lstStyle>
            <a:lvl1pPr>
              <a:defRPr/>
            </a:lvl1pPr>
          </a:lstStyle>
          <a:p>
            <a:pPr>
              <a:defRPr/>
            </a:pPr>
            <a:fld id="{A97E26E1-2174-4B10-859F-C483F44F7658}" type="slidenum">
              <a:rPr lang="ru-RU"/>
              <a:pPr>
                <a:defRPr/>
              </a:pPr>
              <a:t>‹#›</a:t>
            </a:fld>
            <a:endParaRPr lang="ru-RU"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74638"/>
            <a:ext cx="10515600" cy="1143000"/>
          </a:xfrm>
        </p:spPr>
        <p:txBody>
          <a:bodyPr/>
          <a:lstStyle/>
          <a:p>
            <a:r>
              <a:rPr lang="ru-RU" noProof="0" smtClean="0"/>
              <a:t>Образец заголовка</a:t>
            </a:r>
            <a:endParaRPr lang="ru-RU" noProof="0" dirty="0"/>
          </a:p>
        </p:txBody>
      </p:sp>
      <p:sp>
        <p:nvSpPr>
          <p:cNvPr id="3" name="Текст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noProof="0" smtClean="0"/>
              <a:t>Образец текста</a:t>
            </a:r>
          </a:p>
        </p:txBody>
      </p:sp>
      <p:sp>
        <p:nvSpPr>
          <p:cNvPr id="4" name="Объект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5" name="Текст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noProof="0" smtClean="0"/>
              <a:t>Образец текста</a:t>
            </a:r>
          </a:p>
        </p:txBody>
      </p:sp>
      <p:sp>
        <p:nvSpPr>
          <p:cNvPr id="6" name="Объект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7" name="Дата 3"/>
          <p:cNvSpPr>
            <a:spLocks noGrp="1"/>
          </p:cNvSpPr>
          <p:nvPr>
            <p:ph type="dt" sz="half" idx="10"/>
          </p:nvPr>
        </p:nvSpPr>
        <p:spPr/>
        <p:txBody>
          <a:bodyPr/>
          <a:lstStyle>
            <a:lvl1pPr>
              <a:defRPr/>
            </a:lvl1pPr>
          </a:lstStyle>
          <a:p>
            <a:pPr>
              <a:defRPr/>
            </a:pPr>
            <a:fld id="{F6644851-837C-4D03-9FDE-7C64E3B65E62}" type="datetime1">
              <a:rPr lang="ru-RU"/>
              <a:pPr>
                <a:defRPr/>
              </a:pPr>
              <a:t>03.05.2021</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9" name="Номер слайда 5"/>
          <p:cNvSpPr>
            <a:spLocks noGrp="1"/>
          </p:cNvSpPr>
          <p:nvPr>
            <p:ph type="sldNum" sz="quarter" idx="12"/>
          </p:nvPr>
        </p:nvSpPr>
        <p:spPr/>
        <p:txBody>
          <a:bodyPr/>
          <a:lstStyle>
            <a:lvl1pPr>
              <a:defRPr/>
            </a:lvl1pPr>
          </a:lstStyle>
          <a:p>
            <a:pPr>
              <a:defRPr/>
            </a:pPr>
            <a:fld id="{16F657A6-7C00-4ABA-8C55-389158EC1378}" type="slidenum">
              <a:rPr lang="ru-RU"/>
              <a:pPr>
                <a:defRPr/>
              </a:pPr>
              <a:t>‹#›</a:t>
            </a:fld>
            <a:endParaRPr lang="ru-RU"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dirty="0"/>
          </a:p>
        </p:txBody>
      </p:sp>
      <p:sp>
        <p:nvSpPr>
          <p:cNvPr id="3" name="Дата 3"/>
          <p:cNvSpPr>
            <a:spLocks noGrp="1"/>
          </p:cNvSpPr>
          <p:nvPr>
            <p:ph type="dt" sz="half" idx="10"/>
          </p:nvPr>
        </p:nvSpPr>
        <p:spPr/>
        <p:txBody>
          <a:bodyPr/>
          <a:lstStyle>
            <a:lvl1pPr>
              <a:defRPr/>
            </a:lvl1pPr>
          </a:lstStyle>
          <a:p>
            <a:pPr>
              <a:defRPr/>
            </a:pPr>
            <a:fld id="{397C33BA-A0B6-473D-B804-E815C3D0AD70}" type="datetime1">
              <a:rPr lang="ru-RU"/>
              <a:pPr>
                <a:defRPr/>
              </a:pPr>
              <a:t>03.05.2021</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5" name="Номер слайда 5"/>
          <p:cNvSpPr>
            <a:spLocks noGrp="1"/>
          </p:cNvSpPr>
          <p:nvPr>
            <p:ph type="sldNum" sz="quarter" idx="12"/>
          </p:nvPr>
        </p:nvSpPr>
        <p:spPr/>
        <p:txBody>
          <a:bodyPr/>
          <a:lstStyle>
            <a:lvl1pPr>
              <a:defRPr/>
            </a:lvl1pPr>
          </a:lstStyle>
          <a:p>
            <a:pPr>
              <a:defRPr/>
            </a:pPr>
            <a:fld id="{C0F7C553-7140-4A24-A80C-7F5D7BCE3C1A}" type="slidenum">
              <a:rPr lang="ru-RU"/>
              <a:pPr>
                <a:defRPr/>
              </a:pPr>
              <a:t>‹#›</a:t>
            </a:fld>
            <a:endParaRPr lang="ru-RU"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7936AA7-A34C-43E1-BC09-BCC361679088}" type="datetime1">
              <a:rPr lang="ru-RU"/>
              <a:pPr>
                <a:defRPr/>
              </a:pPr>
              <a:t>03.05.2021</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4" name="Номер слайда 5"/>
          <p:cNvSpPr>
            <a:spLocks noGrp="1"/>
          </p:cNvSpPr>
          <p:nvPr>
            <p:ph type="sldNum" sz="quarter" idx="12"/>
          </p:nvPr>
        </p:nvSpPr>
        <p:spPr/>
        <p:txBody>
          <a:bodyPr/>
          <a:lstStyle>
            <a:lvl1pPr>
              <a:defRPr/>
            </a:lvl1pPr>
          </a:lstStyle>
          <a:p>
            <a:pPr>
              <a:defRPr/>
            </a:pPr>
            <a:fld id="{02D98A43-80BA-4610-A1BD-D4CB6FB6E919}" type="slidenum">
              <a:rPr lang="ru-RU"/>
              <a:pPr>
                <a:defRPr/>
              </a:pPr>
              <a:t>‹#›</a:t>
            </a:fld>
            <a:endParaRPr lang="ru-RU"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noProof="0" smtClean="0"/>
              <a:t>Образец заголовка</a:t>
            </a:r>
            <a:endParaRPr lang="ru-RU" noProof="0" dirty="0"/>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dirty="0"/>
          </a:p>
        </p:txBody>
      </p:sp>
      <p:sp>
        <p:nvSpPr>
          <p:cNvPr id="4" name="Текст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noProof="0" smtClean="0"/>
              <a:t>Образец текста</a:t>
            </a:r>
          </a:p>
        </p:txBody>
      </p:sp>
      <p:sp>
        <p:nvSpPr>
          <p:cNvPr id="5" name="Дата 3"/>
          <p:cNvSpPr>
            <a:spLocks noGrp="1"/>
          </p:cNvSpPr>
          <p:nvPr>
            <p:ph type="dt" sz="half" idx="10"/>
          </p:nvPr>
        </p:nvSpPr>
        <p:spPr/>
        <p:txBody>
          <a:bodyPr/>
          <a:lstStyle>
            <a:lvl1pPr>
              <a:defRPr/>
            </a:lvl1pPr>
          </a:lstStyle>
          <a:p>
            <a:pPr>
              <a:defRPr/>
            </a:pPr>
            <a:fld id="{A9B342BD-CE95-41BC-9C10-1CB3FB4119F4}" type="datetime1">
              <a:rPr lang="ru-RU"/>
              <a:pPr>
                <a:defRPr/>
              </a:pPr>
              <a:t>03.05.2021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7" name="Номер слайда 5"/>
          <p:cNvSpPr>
            <a:spLocks noGrp="1"/>
          </p:cNvSpPr>
          <p:nvPr>
            <p:ph type="sldNum" sz="quarter" idx="12"/>
          </p:nvPr>
        </p:nvSpPr>
        <p:spPr/>
        <p:txBody>
          <a:bodyPr/>
          <a:lstStyle>
            <a:lvl1pPr>
              <a:defRPr/>
            </a:lvl1pPr>
          </a:lstStyle>
          <a:p>
            <a:pPr>
              <a:defRPr/>
            </a:pPr>
            <a:fld id="{6FAB6E0B-7C10-42CF-9551-68A1C9647CA2}" type="slidenum">
              <a:rPr lang="ru-RU"/>
              <a:pPr>
                <a:defRPr/>
              </a:pPr>
              <a:t>‹#›</a:t>
            </a:fld>
            <a:endParaRPr lang="ru-RU"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noProof="0" smtClean="0"/>
              <a:t>Образец заголовка</a:t>
            </a:r>
            <a:endParaRPr lang="ru-RU" noProof="0" dirty="0"/>
          </a:p>
        </p:txBody>
      </p:sp>
      <p:sp>
        <p:nvSpPr>
          <p:cNvPr id="3" name="Рисунок 2" descr="Пустой заполнитель, вместо которого можно добавить изображение. Щелкните заполнитель и выберите изображение, которое необходимо добавить"/>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4" name="Текст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noProof="0" smtClean="0"/>
              <a:t>Образец текста</a:t>
            </a:r>
          </a:p>
        </p:txBody>
      </p:sp>
      <p:sp>
        <p:nvSpPr>
          <p:cNvPr id="5" name="Дата 3"/>
          <p:cNvSpPr>
            <a:spLocks noGrp="1"/>
          </p:cNvSpPr>
          <p:nvPr>
            <p:ph type="dt" sz="half" idx="10"/>
          </p:nvPr>
        </p:nvSpPr>
        <p:spPr/>
        <p:txBody>
          <a:bodyPr/>
          <a:lstStyle>
            <a:lvl1pPr>
              <a:defRPr/>
            </a:lvl1pPr>
          </a:lstStyle>
          <a:p>
            <a:pPr>
              <a:defRPr/>
            </a:pPr>
            <a:fld id="{0F83E6E3-9B1F-446F-8AD2-181484F5FF37}" type="datetime1">
              <a:rPr lang="ru-RU"/>
              <a:pPr>
                <a:defRPr/>
              </a:pPr>
              <a:t>03.05.2021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r>
              <a:rPr lang="ru-RU"/>
              <a:t>Добавить нижний колонтитул</a:t>
            </a:r>
          </a:p>
        </p:txBody>
      </p:sp>
      <p:sp>
        <p:nvSpPr>
          <p:cNvPr id="7" name="Номер слайда 5"/>
          <p:cNvSpPr>
            <a:spLocks noGrp="1"/>
          </p:cNvSpPr>
          <p:nvPr>
            <p:ph type="sldNum" sz="quarter" idx="12"/>
          </p:nvPr>
        </p:nvSpPr>
        <p:spPr/>
        <p:txBody>
          <a:bodyPr/>
          <a:lstStyle>
            <a:lvl1pPr>
              <a:defRPr/>
            </a:lvl1pPr>
          </a:lstStyle>
          <a:p>
            <a:pPr>
              <a:defRPr/>
            </a:pPr>
            <a:fld id="{4D108A5B-BBE7-48A4-8D7E-908510E253D0}" type="slidenum">
              <a:rPr lang="ru-RU"/>
              <a:pPr>
                <a:defRPr/>
              </a:pPr>
              <a:t>‹#›</a:t>
            </a:fld>
            <a:endParaRPr lang="ru-RU"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a:solidFill>
            <a:schemeClr val="accent3">
              <a:lumMod val="20000"/>
              <a:lumOff val="80000"/>
              <a:alpha val="80000"/>
            </a:schemeClr>
          </a:solidFill>
        </p:spPr>
        <p:txBody>
          <a:bodyPr vert="horz" lIns="91440" tIns="45720" rIns="91440" bIns="45720" rtlCol="0" anchor="ctr">
            <a:normAutofit/>
          </a:bodyPr>
          <a:lstStyle/>
          <a:p>
            <a:r>
              <a:rPr lang="ru-RU" noProof="0" dirty="0" smtClean="0"/>
              <a:t>Образец заголовка</a:t>
            </a:r>
            <a:endParaRPr lang="ru-RU" noProof="0" dirty="0"/>
          </a:p>
        </p:txBody>
      </p:sp>
      <p:sp>
        <p:nvSpPr>
          <p:cNvPr id="3" name="Текст 2"/>
          <p:cNvSpPr>
            <a:spLocks noGrp="1"/>
          </p:cNvSpPr>
          <p:nvPr>
            <p:ph type="body" idx="1"/>
          </p:nvPr>
        </p:nvSpPr>
        <p:spPr>
          <a:xfrm>
            <a:off x="838200" y="1825625"/>
            <a:ext cx="10515600" cy="4351338"/>
          </a:xfrm>
          <a:prstGeom prst="rect">
            <a:avLst/>
          </a:prstGeom>
          <a:solidFill>
            <a:schemeClr val="accent3">
              <a:lumMod val="20000"/>
              <a:lumOff val="80000"/>
              <a:alpha val="80000"/>
            </a:schemeClr>
          </a:solidFill>
        </p:spPr>
        <p:txBody>
          <a:bodyPr vert="horz" lIns="91440" tIns="45720" rIns="91440" bIns="45720" rtlCol="0">
            <a:normAutofit/>
          </a:bodyPr>
          <a:lstStyle/>
          <a:p>
            <a:pPr lvl="0"/>
            <a:r>
              <a:rPr lang="ru-RU" noProof="0" dirty="0" smtClean="0"/>
              <a:t>Образец текста</a:t>
            </a:r>
          </a:p>
          <a:p>
            <a:pPr lvl="1"/>
            <a:r>
              <a:rPr lang="ru-RU" noProof="0" dirty="0" smtClean="0"/>
              <a:t>Второй уровень</a:t>
            </a:r>
          </a:p>
          <a:p>
            <a:pPr lvl="2"/>
            <a:r>
              <a:rPr lang="ru-RU" noProof="0" dirty="0" smtClean="0"/>
              <a:t>Третий уровень</a:t>
            </a:r>
          </a:p>
          <a:p>
            <a:pPr lvl="3"/>
            <a:r>
              <a:rPr lang="ru-RU" noProof="0" dirty="0" smtClean="0"/>
              <a:t>Четвертый уровень</a:t>
            </a:r>
          </a:p>
          <a:p>
            <a:pPr lvl="4"/>
            <a:r>
              <a:rPr lang="ru-RU" noProof="0" dirty="0" smtClean="0"/>
              <a:t>Пятый уровень</a:t>
            </a:r>
            <a:endParaRPr lang="ru-RU" noProof="0" dirty="0"/>
          </a:p>
        </p:txBody>
      </p:sp>
      <p:sp>
        <p:nvSpPr>
          <p:cNvPr id="4" name="Дата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solidFill>
                <a:latin typeface="+mn-lt"/>
                <a:cs typeface="+mn-cs"/>
              </a:defRPr>
            </a:lvl1pPr>
          </a:lstStyle>
          <a:p>
            <a:pPr>
              <a:defRPr/>
            </a:pPr>
            <a:fld id="{30E68989-584B-4135-B203-4D9D864C9ADA}" type="datetime1">
              <a:rPr lang="ru-RU"/>
              <a:pPr>
                <a:defRPr/>
              </a:pPr>
              <a:t>03.05.2021</a:t>
            </a:fld>
            <a:endParaRPr lang="ru-RU" dirty="0"/>
          </a:p>
        </p:txBody>
      </p:sp>
      <p:sp>
        <p:nvSpPr>
          <p:cNvPr id="5" name="Нижний колонтитул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solidFill>
                <a:latin typeface="+mn-lt"/>
                <a:cs typeface="+mn-cs"/>
              </a:defRPr>
            </a:lvl1pPr>
          </a:lstStyle>
          <a:p>
            <a:pPr>
              <a:defRPr/>
            </a:pPr>
            <a:r>
              <a:rPr lang="ru-RU"/>
              <a:t>Добавить нижний колонтитул</a:t>
            </a:r>
            <a:endParaRPr lang="ru-RU"/>
          </a:p>
        </p:txBody>
      </p:sp>
      <p:sp>
        <p:nvSpPr>
          <p:cNvPr id="6" name="Номер слайда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mn-lt"/>
                <a:cs typeface="+mn-cs"/>
              </a:defRPr>
            </a:lvl1pPr>
          </a:lstStyle>
          <a:p>
            <a:pPr>
              <a:defRPr/>
            </a:pPr>
            <a:fld id="{1D296C0A-50FC-4A1C-A24D-80B74EB69A18}"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ransition spd="med">
    <p:fade/>
  </p:transition>
  <p:timing>
    <p:tnLst>
      <p:par>
        <p:cTn id="1" dur="indefinite" restart="never" nodeType="tmRoot"/>
      </p:par>
    </p:tnLst>
  </p:timing>
  <p:hf sldNum="0" hdr="0" ftr="0" dt="0"/>
  <p:txStyles>
    <p:titleStyle>
      <a:lvl1pPr algn="l" rtl="0" fontAlgn="base">
        <a:spcBef>
          <a:spcPct val="0"/>
        </a:spcBef>
        <a:spcAft>
          <a:spcPct val="0"/>
        </a:spcAft>
        <a:defRPr sz="4400" kern="1200">
          <a:ln w="0"/>
          <a:solidFill>
            <a:srgbClr val="313829"/>
          </a:solidFill>
          <a:effectLst>
            <a:outerShdw blurRad="38100" dist="19050" dir="2700000" algn="tl" rotWithShape="0">
              <a:schemeClr val="tx1">
                <a:alpha val="40000"/>
              </a:schemeClr>
            </a:outerShdw>
          </a:effectLst>
          <a:latin typeface="+mj-lt"/>
          <a:ea typeface="+mj-ea"/>
          <a:cs typeface="+mj-cs"/>
        </a:defRPr>
      </a:lvl1pPr>
      <a:lvl2pPr algn="l" rtl="0" fontAlgn="base">
        <a:spcBef>
          <a:spcPct val="0"/>
        </a:spcBef>
        <a:spcAft>
          <a:spcPct val="0"/>
        </a:spcAft>
        <a:defRPr sz="4400">
          <a:solidFill>
            <a:srgbClr val="313829"/>
          </a:solidFill>
          <a:latin typeface="Arial" charset="0"/>
        </a:defRPr>
      </a:lvl2pPr>
      <a:lvl3pPr algn="l" rtl="0" fontAlgn="base">
        <a:spcBef>
          <a:spcPct val="0"/>
        </a:spcBef>
        <a:spcAft>
          <a:spcPct val="0"/>
        </a:spcAft>
        <a:defRPr sz="4400">
          <a:solidFill>
            <a:srgbClr val="313829"/>
          </a:solidFill>
          <a:latin typeface="Arial" charset="0"/>
        </a:defRPr>
      </a:lvl3pPr>
      <a:lvl4pPr algn="l" rtl="0" fontAlgn="base">
        <a:spcBef>
          <a:spcPct val="0"/>
        </a:spcBef>
        <a:spcAft>
          <a:spcPct val="0"/>
        </a:spcAft>
        <a:defRPr sz="4400">
          <a:solidFill>
            <a:srgbClr val="313829"/>
          </a:solidFill>
          <a:latin typeface="Arial" charset="0"/>
        </a:defRPr>
      </a:lvl4pPr>
      <a:lvl5pPr algn="l" rtl="0" fontAlgn="base">
        <a:spcBef>
          <a:spcPct val="0"/>
        </a:spcBef>
        <a:spcAft>
          <a:spcPct val="0"/>
        </a:spcAft>
        <a:defRPr sz="4400">
          <a:solidFill>
            <a:srgbClr val="313829"/>
          </a:solidFill>
          <a:latin typeface="Arial" charset="0"/>
        </a:defRPr>
      </a:lvl5pPr>
      <a:lvl6pPr marL="457200" algn="l" rtl="0" fontAlgn="base">
        <a:spcBef>
          <a:spcPct val="0"/>
        </a:spcBef>
        <a:spcAft>
          <a:spcPct val="0"/>
        </a:spcAft>
        <a:defRPr sz="4400">
          <a:solidFill>
            <a:srgbClr val="313829"/>
          </a:solidFill>
          <a:latin typeface="Arial" charset="0"/>
        </a:defRPr>
      </a:lvl6pPr>
      <a:lvl7pPr marL="914400" algn="l" rtl="0" fontAlgn="base">
        <a:spcBef>
          <a:spcPct val="0"/>
        </a:spcBef>
        <a:spcAft>
          <a:spcPct val="0"/>
        </a:spcAft>
        <a:defRPr sz="4400">
          <a:solidFill>
            <a:srgbClr val="313829"/>
          </a:solidFill>
          <a:latin typeface="Arial" charset="0"/>
        </a:defRPr>
      </a:lvl7pPr>
      <a:lvl8pPr marL="1371600" algn="l" rtl="0" fontAlgn="base">
        <a:spcBef>
          <a:spcPct val="0"/>
        </a:spcBef>
        <a:spcAft>
          <a:spcPct val="0"/>
        </a:spcAft>
        <a:defRPr sz="4400">
          <a:solidFill>
            <a:srgbClr val="313829"/>
          </a:solidFill>
          <a:latin typeface="Arial" charset="0"/>
        </a:defRPr>
      </a:lvl8pPr>
      <a:lvl9pPr marL="1828800" algn="l" rtl="0" fontAlgn="base">
        <a:spcBef>
          <a:spcPct val="0"/>
        </a:spcBef>
        <a:spcAft>
          <a:spcPct val="0"/>
        </a:spcAft>
        <a:defRPr sz="4400">
          <a:solidFill>
            <a:srgbClr val="313829"/>
          </a:solidFill>
          <a:latin typeface="Arial" charset="0"/>
        </a:defRPr>
      </a:lvl9pPr>
    </p:titleStyle>
    <p:bodyStyle>
      <a:lvl1pPr marL="228600" indent="-228600" algn="l" rtl="0" fontAlgn="base">
        <a:lnSpc>
          <a:spcPct val="90000"/>
        </a:lnSpc>
        <a:spcBef>
          <a:spcPct val="30000"/>
        </a:spcBef>
        <a:spcAft>
          <a:spcPct val="0"/>
        </a:spcAft>
        <a:buClr>
          <a:srgbClr val="4A543E"/>
        </a:buClr>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ct val="30000"/>
        </a:spcBef>
        <a:spcAft>
          <a:spcPct val="0"/>
        </a:spcAft>
        <a:buClr>
          <a:srgbClr val="4A543E"/>
        </a:buClr>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ct val="30000"/>
        </a:spcBef>
        <a:spcAft>
          <a:spcPct val="0"/>
        </a:spcAft>
        <a:buClr>
          <a:srgbClr val="4A543E"/>
        </a:buClr>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ct val="30000"/>
        </a:spcBef>
        <a:spcAft>
          <a:spcPct val="0"/>
        </a:spcAft>
        <a:buClr>
          <a:srgbClr val="4A543E"/>
        </a:buClr>
        <a:buFont typeface="Arial" charset="0"/>
        <a:buChar char="•"/>
        <a:defRPr kern="1200">
          <a:solidFill>
            <a:schemeClr val="tx1"/>
          </a:solidFill>
          <a:latin typeface="+mn-lt"/>
          <a:ea typeface="+mn-ea"/>
          <a:cs typeface="+mn-cs"/>
        </a:defRPr>
      </a:lvl4pPr>
      <a:lvl5pPr marL="2057400" indent="-228600" algn="l" rtl="0" fontAlgn="base">
        <a:lnSpc>
          <a:spcPct val="90000"/>
        </a:lnSpc>
        <a:spcBef>
          <a:spcPct val="30000"/>
        </a:spcBef>
        <a:spcAft>
          <a:spcPct val="0"/>
        </a:spcAft>
        <a:buClr>
          <a:srgbClr val="4A543E"/>
        </a:buClr>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Clr>
          <a:schemeClr val="tx2">
            <a:lumMod val="75000"/>
          </a:schemeClr>
        </a:buClr>
        <a:buFont typeface="Arial" panose="020B0604020202020204" pitchFamily="34" charset="0"/>
        <a:buNone/>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2738" y="1016000"/>
            <a:ext cx="11382375" cy="3346450"/>
          </a:xfrm>
        </p:spPr>
        <p:txBody>
          <a:bodyPr/>
          <a:lstStyle/>
          <a:p>
            <a:pPr fontAlgn="auto">
              <a:spcAft>
                <a:spcPts val="0"/>
              </a:spcAft>
              <a:defRPr/>
            </a:pPr>
            <a:r>
              <a:rPr lang="ru-RU" sz="5400" dirty="0" err="1" smtClean="0"/>
              <a:t>М.И.Глинка</a:t>
            </a:r>
            <a:r>
              <a:rPr lang="ru-RU" dirty="0" smtClean="0"/>
              <a:t/>
            </a:r>
            <a:br>
              <a:rPr lang="ru-RU" dirty="0" smtClean="0"/>
            </a:br>
            <a:r>
              <a:rPr lang="ru-RU" dirty="0" smtClean="0"/>
              <a:t>Цикл</a:t>
            </a:r>
            <a:r>
              <a:rPr lang="en-US" dirty="0" smtClean="0"/>
              <a:t/>
            </a:r>
            <a:br>
              <a:rPr lang="en-US" dirty="0" smtClean="0"/>
            </a:br>
            <a:r>
              <a:rPr lang="ru-RU" dirty="0" smtClean="0"/>
              <a:t> </a:t>
            </a:r>
            <a:r>
              <a:rPr lang="en-US" dirty="0" smtClean="0"/>
              <a:t>“</a:t>
            </a:r>
            <a:r>
              <a:rPr lang="ru-RU" dirty="0" smtClean="0"/>
              <a:t>Прощание с Петербургом</a:t>
            </a:r>
            <a:r>
              <a:rPr lang="en-US" dirty="0" smtClean="0"/>
              <a:t>”</a:t>
            </a:r>
            <a:endParaRPr lang="ru-RU" dirty="0"/>
          </a:p>
        </p:txBody>
      </p:sp>
      <p:sp>
        <p:nvSpPr>
          <p:cNvPr id="3" name="Подзаголовок 2"/>
          <p:cNvSpPr>
            <a:spLocks noGrp="1"/>
          </p:cNvSpPr>
          <p:nvPr>
            <p:ph type="subTitle" idx="1"/>
          </p:nvPr>
        </p:nvSpPr>
        <p:spPr>
          <a:xfrm>
            <a:off x="5643563" y="5568950"/>
            <a:ext cx="6548437" cy="1031875"/>
          </a:xfrm>
        </p:spPr>
        <p:txBody>
          <a:bodyPr>
            <a:normAutofit fontScale="40000" lnSpcReduction="20000"/>
          </a:bodyPr>
          <a:lstStyle/>
          <a:p>
            <a:pPr fontAlgn="auto">
              <a:spcAft>
                <a:spcPts val="0"/>
              </a:spcAft>
              <a:buClr>
                <a:schemeClr val="tx2">
                  <a:lumMod val="75000"/>
                </a:schemeClr>
              </a:buClr>
              <a:buFont typeface="Arial" panose="020B0604020202020204" pitchFamily="34" charset="0"/>
              <a:buNone/>
              <a:defRPr/>
            </a:pPr>
            <a:r>
              <a:rPr lang="ru-RU" sz="1800" dirty="0" smtClean="0"/>
              <a:t>   </a:t>
            </a:r>
            <a:r>
              <a:rPr lang="ru-RU" sz="5500" dirty="0" smtClean="0"/>
              <a:t>Подготовила Богомолова Анастасия 7 класс</a:t>
            </a:r>
            <a:r>
              <a:rPr lang="ru-RU" sz="4000" dirty="0" smtClean="0"/>
              <a:t> </a:t>
            </a:r>
          </a:p>
          <a:p>
            <a:pPr fontAlgn="auto">
              <a:spcAft>
                <a:spcPts val="0"/>
              </a:spcAft>
              <a:buClr>
                <a:schemeClr val="tx2">
                  <a:lumMod val="75000"/>
                </a:schemeClr>
              </a:buClr>
              <a:buFont typeface="Arial" panose="020B0604020202020204" pitchFamily="34" charset="0"/>
              <a:buNone/>
              <a:defRPr/>
            </a:pPr>
            <a:r>
              <a:rPr lang="ru-RU" sz="5500" dirty="0" smtClean="0"/>
              <a:t>                                                                                      Преподаватель </a:t>
            </a:r>
            <a:r>
              <a:rPr lang="ru-RU" sz="5500" dirty="0" err="1" smtClean="0"/>
              <a:t>Гонина</a:t>
            </a:r>
            <a:r>
              <a:rPr lang="ru-RU" sz="5500" dirty="0" smtClean="0"/>
              <a:t> Мария Александровна</a:t>
            </a:r>
            <a:endParaRPr lang="ru-RU" sz="55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97613"/>
          </a:xfrm>
        </p:spPr>
        <p:txBody>
          <a:bodyPr wrap="square" numCol="1" anchorCtr="0" compatLnSpc="1">
            <a:prstTxWarp prst="textNoShape">
              <a:avLst/>
            </a:prstTxWarp>
            <a:noAutofit/>
          </a:bodyPr>
          <a:lstStyle/>
          <a:p>
            <a:pPr algn="ctr" eaLnBrk="0" hangingPunct="0"/>
            <a:r>
              <a:rPr lang="ru-RU" altLang="ru-RU" sz="1600" b="1" smtClean="0">
                <a:ln>
                  <a:noFill/>
                </a:ln>
                <a:solidFill>
                  <a:srgbClr val="000000"/>
                </a:solidFill>
                <a:effectLst/>
                <a:latin typeface="Times New Roman" pitchFamily="18" charset="0"/>
                <a:cs typeface="Times New Roman" pitchFamily="18" charset="0"/>
              </a:rPr>
              <a:t>Давно ли роскошно ты розой цвела,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Но 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Давно ли роскошно ты розой цвела,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Но 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
            </a:r>
            <a:br>
              <a:rPr lang="ru-RU" altLang="ru-RU" sz="1600" b="1" smtClean="0">
                <a:ln>
                  <a:noFill/>
                </a:ln>
                <a:solidFill>
                  <a:srgbClr val="000000"/>
                </a:solidFill>
                <a:effectLst/>
                <a:latin typeface="Times New Roman" pitchFamily="18" charset="0"/>
                <a:cs typeface="Times New Roman" pitchFamily="18" charset="0"/>
              </a:rPr>
            </a:br>
            <a:r>
              <a:rPr lang="ru-RU" altLang="ru-RU" sz="1600" b="1" smtClean="0">
                <a:ln>
                  <a:noFill/>
                </a:ln>
                <a:solidFill>
                  <a:srgbClr val="000000"/>
                </a:solidFill>
                <a:effectLst/>
                <a:latin typeface="Times New Roman" pitchFamily="18" charset="0"/>
                <a:cs typeface="Times New Roman" pitchFamily="18" charset="0"/>
              </a:rPr>
              <a:t>И знойного лета палящей красой</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Ты пышно одета блестишь предо мной,</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И чудно мерцанье вечерней звезды,</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И чудно сиянье твоей красоты,</a:t>
            </a:r>
            <a:r>
              <a:rPr lang="ru-RU" altLang="ru-RU" sz="1600" b="1" smtClean="0">
                <a:ln>
                  <a:noFill/>
                </a:ln>
                <a:effectLst/>
              </a:rPr>
              <a:t/>
            </a:r>
            <a:br>
              <a:rPr lang="ru-RU" altLang="ru-RU" sz="1600" b="1" smtClean="0">
                <a:ln>
                  <a:noFill/>
                </a:ln>
                <a:effectLst/>
              </a:rPr>
            </a:br>
            <a:r>
              <a:rPr lang="ru-RU" altLang="ru-RU" sz="1600" b="1" smtClean="0">
                <a:ln>
                  <a:noFill/>
                </a:ln>
                <a:solidFill>
                  <a:srgbClr val="000000"/>
                </a:solidFill>
                <a:effectLst/>
                <a:latin typeface="Times New Roman" pitchFamily="18" charset="0"/>
                <a:cs typeface="Times New Roman" pitchFamily="18" charset="0"/>
              </a:rPr>
              <a:t>Чудно сиянье твоей красоты.</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 </a:t>
            </a:r>
            <a:r>
              <a:rPr lang="ru-RU" altLang="ru-RU" sz="1600" b="1" smtClean="0">
                <a:ln>
                  <a:noFill/>
                </a:ln>
                <a:effectLst/>
              </a:rPr>
              <a:t/>
            </a:r>
            <a:br>
              <a:rPr lang="ru-RU" altLang="ru-RU" sz="1600" b="1" smtClean="0">
                <a:ln>
                  <a:noFill/>
                </a:ln>
                <a:effectLst/>
              </a:rPr>
            </a:br>
            <a:r>
              <a:rPr lang="ru-RU" altLang="ru-RU" sz="1600" b="1" smtClean="0">
                <a:ln>
                  <a:noFill/>
                </a:ln>
                <a:solidFill>
                  <a:srgbClr val="000000"/>
                </a:solidFill>
                <a:effectLst/>
                <a:latin typeface="Times New Roman" pitchFamily="18" charset="0"/>
                <a:cs typeface="Times New Roman" pitchFamily="18" charset="0"/>
              </a:rPr>
              <a:t>Давно ли роскошно ты розой цвела,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Но 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Но 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Но 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Жизни непрочной минула весна.</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 </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Ярко денница горит, свежей красою манит.</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Нет, не отдам я тебя, чудная дева моя!</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Нежная роза взошла, юной красой расцвела.</a:t>
            </a:r>
            <a:r>
              <a:rPr lang="ru-RU" altLang="ru-RU" sz="1600" b="1" smtClean="0">
                <a:ln>
                  <a:noFill/>
                </a:ln>
                <a:effectLst/>
              </a:rPr>
              <a:t/>
            </a:r>
            <a:br>
              <a:rPr lang="ru-RU" altLang="ru-RU" sz="1600" b="1" smtClean="0">
                <a:ln>
                  <a:noFill/>
                </a:ln>
                <a:effectLst/>
              </a:rPr>
            </a:br>
            <a:r>
              <a:rPr lang="ru-RU" altLang="ru-RU" sz="1600" b="1" smtClean="0">
                <a:ln>
                  <a:noFill/>
                </a:ln>
                <a:solidFill>
                  <a:srgbClr val="000000"/>
                </a:solidFill>
                <a:effectLst/>
                <a:latin typeface="Times New Roman" pitchFamily="18" charset="0"/>
                <a:cs typeface="Times New Roman" pitchFamily="18" charset="0"/>
              </a:rPr>
              <a:t>Нет, не отдам я тебя, нет, не отдам я тебя,</a:t>
            </a:r>
            <a:r>
              <a:rPr lang="ru-RU" altLang="ru-RU" sz="1600" b="1" smtClean="0">
                <a:ln>
                  <a:noFill/>
                </a:ln>
                <a:effectLst/>
              </a:rPr>
              <a:t/>
            </a:r>
            <a:br>
              <a:rPr lang="ru-RU" altLang="ru-RU" sz="1600" b="1" smtClean="0">
                <a:ln>
                  <a:noFill/>
                </a:ln>
                <a:effectLst/>
              </a:rPr>
            </a:br>
            <a:r>
              <a:rPr lang="ru-RU" altLang="ru-RU" sz="1600" b="1" smtClean="0">
                <a:ln>
                  <a:noFill/>
                </a:ln>
                <a:solidFill>
                  <a:srgbClr val="000000"/>
                </a:solidFill>
                <a:effectLst/>
                <a:latin typeface="Times New Roman" pitchFamily="18" charset="0"/>
                <a:cs typeface="Times New Roman" pitchFamily="18" charset="0"/>
              </a:rPr>
              <a:t>Чудная дева моя!</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 </a:t>
            </a:r>
            <a:r>
              <a:rPr lang="ru-RU" altLang="ru-RU" sz="1600" b="1" smtClean="0">
                <a:ln>
                  <a:noFill/>
                </a:ln>
                <a:solidFill>
                  <a:schemeClr val="tx1"/>
                </a:solidFill>
                <a:effectLst/>
              </a:rPr>
              <a:t/>
            </a:r>
            <a:br>
              <a:rPr lang="ru-RU" altLang="ru-RU" sz="1600" b="1" smtClean="0">
                <a:ln>
                  <a:noFill/>
                </a:ln>
                <a:solidFill>
                  <a:schemeClr val="tx1"/>
                </a:solidFill>
                <a:effectLst/>
              </a:rPr>
            </a:br>
            <a:r>
              <a:rPr lang="ru-RU" altLang="ru-RU" sz="1600" b="1" smtClean="0">
                <a:ln>
                  <a:noFill/>
                </a:ln>
                <a:solidFill>
                  <a:srgbClr val="000000"/>
                </a:solidFill>
                <a:effectLst/>
                <a:latin typeface="Times New Roman" pitchFamily="18" charset="0"/>
                <a:cs typeface="Times New Roman" pitchFamily="18" charset="0"/>
              </a:rPr>
              <a:t>Нет, не отдам я тебя, нет, не отдам я тебя,</a:t>
            </a:r>
            <a:r>
              <a:rPr lang="ru-RU" altLang="ru-RU" sz="1600" b="1" smtClean="0">
                <a:ln>
                  <a:noFill/>
                </a:ln>
                <a:effectLst/>
              </a:rPr>
              <a:t/>
            </a:r>
            <a:br>
              <a:rPr lang="ru-RU" altLang="ru-RU" sz="1600" b="1" smtClean="0">
                <a:ln>
                  <a:noFill/>
                </a:ln>
                <a:effectLst/>
              </a:rPr>
            </a:br>
            <a:r>
              <a:rPr lang="ru-RU" altLang="ru-RU" sz="1600" b="1" smtClean="0">
                <a:ln>
                  <a:noFill/>
                </a:ln>
                <a:solidFill>
                  <a:srgbClr val="000000"/>
                </a:solidFill>
                <a:effectLst/>
                <a:latin typeface="Times New Roman" pitchFamily="18" charset="0"/>
                <a:cs typeface="Times New Roman" pitchFamily="18" charset="0"/>
              </a:rPr>
              <a:t>Нет, не отдам я тебя, чудная дева моя!</a:t>
            </a:r>
            <a:endParaRPr lang="ru-RU" sz="1600" b="1" smtClean="0">
              <a:ln>
                <a:noFill/>
              </a:ln>
              <a:effectLst>
                <a:outerShdw blurRad="38100" dist="38100" dir="2700000" algn="tl">
                  <a:srgbClr val="000000"/>
                </a:outerShdw>
              </a:effectLst>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440988" y="576263"/>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9972"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27750"/>
          </a:xfrm>
        </p:spPr>
        <p:txBody>
          <a:bodyPr/>
          <a:lstStyle/>
          <a:p>
            <a:pPr fontAlgn="auto">
              <a:spcAft>
                <a:spcPts val="0"/>
              </a:spcAft>
              <a:defRPr/>
            </a:pPr>
            <a:r>
              <a:rPr lang="ru-RU" sz="3200" b="1" dirty="0">
                <a:solidFill>
                  <a:schemeClr val="tx2">
                    <a:lumMod val="50000"/>
                  </a:schemeClr>
                </a:solidFill>
                <a:effectLst/>
              </a:rPr>
              <a:t>5. Колыбельная («Спи, мой ангел, почивай</a:t>
            </a:r>
            <a:r>
              <a:rPr lang="ru-RU" sz="3200" b="1" dirty="0" smtClean="0">
                <a:solidFill>
                  <a:schemeClr val="tx2">
                    <a:lumMod val="50000"/>
                  </a:schemeClr>
                </a:solidFill>
                <a:effectLst/>
              </a:rPr>
              <a:t>»)</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3100" dirty="0" smtClean="0">
                <a:solidFill>
                  <a:schemeClr val="tx2">
                    <a:lumMod val="50000"/>
                  </a:schemeClr>
                </a:solidFill>
                <a:effectLst/>
              </a:rPr>
              <a:t>Посвящена </a:t>
            </a:r>
            <a:r>
              <a:rPr lang="ru-RU" sz="3100" dirty="0">
                <a:solidFill>
                  <a:schemeClr val="tx2">
                    <a:lumMod val="50000"/>
                  </a:schemeClr>
                </a:solidFill>
                <a:effectLst/>
              </a:rPr>
              <a:t>П. И. </a:t>
            </a:r>
            <a:r>
              <a:rPr lang="ru-RU" sz="3100" dirty="0" err="1">
                <a:solidFill>
                  <a:schemeClr val="tx2">
                    <a:lumMod val="50000"/>
                  </a:schemeClr>
                </a:solidFill>
                <a:effectLst/>
              </a:rPr>
              <a:t>Гурскалину</a:t>
            </a:r>
            <a:r>
              <a:rPr lang="ru-RU" sz="3100" dirty="0">
                <a:solidFill>
                  <a:schemeClr val="tx2">
                    <a:lumMod val="50000"/>
                  </a:schemeClr>
                </a:solidFill>
                <a:effectLst/>
              </a:rPr>
              <a:t>. Построена по принципу вариационно-куплетного развития, довольно редко встречающегося в романсах </a:t>
            </a:r>
            <a:r>
              <a:rPr lang="ru-RU" sz="3100" dirty="0" smtClean="0">
                <a:solidFill>
                  <a:schemeClr val="tx2">
                    <a:lumMod val="50000"/>
                  </a:schemeClr>
                </a:solidFill>
                <a:effectLst/>
              </a:rPr>
              <a:t>Глинки. </a:t>
            </a:r>
            <a:r>
              <a:rPr lang="ru-RU" sz="3100" dirty="0">
                <a:solidFill>
                  <a:schemeClr val="tx2">
                    <a:lumMod val="50000"/>
                  </a:schemeClr>
                </a:solidFill>
                <a:effectLst/>
              </a:rPr>
              <a:t>Основной выразительный эффект достигается в ней за счёт смены минорного лада мажорным во второй </a:t>
            </a:r>
            <a:r>
              <a:rPr lang="ru-RU" sz="3100" dirty="0" smtClean="0">
                <a:solidFill>
                  <a:schemeClr val="tx2">
                    <a:lumMod val="50000"/>
                  </a:schemeClr>
                </a:solidFill>
                <a:effectLst/>
              </a:rPr>
              <a:t>строфе, </a:t>
            </a:r>
            <a:r>
              <a:rPr lang="ru-RU" sz="3100" dirty="0">
                <a:solidFill>
                  <a:schemeClr val="tx2">
                    <a:lumMod val="50000"/>
                  </a:schemeClr>
                </a:solidFill>
                <a:effectLst/>
              </a:rPr>
              <a:t>о котором Ц. Кюи писал, что он «баюкает и ласкает ухо</a:t>
            </a:r>
            <a:r>
              <a:rPr lang="ru-RU" sz="3100" dirty="0" smtClean="0">
                <a:solidFill>
                  <a:schemeClr val="tx2">
                    <a:lumMod val="50000"/>
                  </a:schemeClr>
                </a:solidFill>
                <a:effectLst/>
              </a:rPr>
              <a:t>».</a:t>
            </a:r>
            <a:endParaRPr lang="ru-RU" sz="3100" dirty="0">
              <a:solidFill>
                <a:schemeClr val="tx2">
                  <a:lumMod val="50000"/>
                </a:schemeClr>
              </a:solidFill>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3471" y="134682"/>
            <a:ext cx="10570029" cy="6580701"/>
          </a:xfrm>
        </p:spPr>
        <p:txBody>
          <a:bodyPr numCol="2">
            <a:noAutofit/>
          </a:bodyPr>
          <a:lstStyle/>
          <a:p>
            <a:pPr fontAlgn="auto">
              <a:spcAft>
                <a:spcPts val="0"/>
              </a:spcAft>
              <a:defRPr/>
            </a:pPr>
            <a:r>
              <a:rPr lang="ru-RU" sz="1100" dirty="0" smtClean="0">
                <a:solidFill>
                  <a:schemeClr val="tx2">
                    <a:lumMod val="50000"/>
                  </a:schemeClr>
                </a:solidFill>
                <a:effectLst/>
              </a:rPr>
              <a:t/>
            </a:r>
            <a:br>
              <a:rPr lang="ru-RU" sz="1100" dirty="0" smtClean="0">
                <a:solidFill>
                  <a:schemeClr val="tx2">
                    <a:lumMod val="50000"/>
                  </a:schemeClr>
                </a:solidFill>
                <a:effectLst/>
              </a:rPr>
            </a:br>
            <a:r>
              <a:rPr lang="ru-RU" sz="1100" dirty="0">
                <a:solidFill>
                  <a:schemeClr val="tx2">
                    <a:lumMod val="50000"/>
                  </a:schemeClr>
                </a:solidFill>
                <a:effectLst/>
              </a:rPr>
              <a:t/>
            </a:r>
            <a:br>
              <a:rPr lang="ru-RU" sz="1100" dirty="0">
                <a:solidFill>
                  <a:schemeClr val="tx2">
                    <a:lumMod val="50000"/>
                  </a:schemeClr>
                </a:solidFill>
                <a:effectLst/>
              </a:rPr>
            </a:br>
            <a:r>
              <a:rPr lang="ru-RU" sz="1100" dirty="0" smtClean="0">
                <a:solidFill>
                  <a:schemeClr val="tx2">
                    <a:lumMod val="50000"/>
                  </a:schemeClr>
                </a:solidFill>
                <a:effectLst/>
              </a:rPr>
              <a:t/>
            </a:r>
            <a:br>
              <a:rPr lang="ru-RU" sz="1100" dirty="0" smtClean="0">
                <a:solidFill>
                  <a:schemeClr val="tx2">
                    <a:lumMod val="50000"/>
                  </a:schemeClr>
                </a:solidFill>
                <a:effectLst/>
              </a:rPr>
            </a:br>
            <a:r>
              <a:rPr lang="ru-RU" sz="1100" dirty="0" smtClean="0">
                <a:solidFill>
                  <a:schemeClr val="tx2">
                    <a:lumMod val="50000"/>
                  </a:schemeClr>
                </a:solidFill>
                <a:effectLst/>
              </a:rPr>
              <a:t/>
            </a:r>
            <a:br>
              <a:rPr lang="ru-RU" sz="1100" dirty="0" smtClean="0">
                <a:solidFill>
                  <a:schemeClr val="tx2">
                    <a:lumMod val="50000"/>
                  </a:schemeClr>
                </a:solidFill>
                <a:effectLst/>
              </a:rPr>
            </a:br>
            <a:r>
              <a:rPr lang="ru-RU" sz="1600" dirty="0" smtClean="0">
                <a:solidFill>
                  <a:schemeClr val="tx2">
                    <a:lumMod val="50000"/>
                  </a:schemeClr>
                </a:solidFill>
                <a:effectLst/>
              </a:rPr>
              <a:t>Спи</a:t>
            </a:r>
            <a:r>
              <a:rPr lang="ru-RU" sz="1600" dirty="0">
                <a:solidFill>
                  <a:schemeClr val="tx2">
                    <a:lumMod val="50000"/>
                  </a:schemeClr>
                </a:solidFill>
                <a:effectLst/>
              </a:rPr>
              <a:t>, мой ангел, почивай,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Ясных глаз не открывай.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Не спишь, а время улетит,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грозно тучи соберутся,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страсти проснутся,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буря жизни закипит,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страсти буйные проснутся,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буря жизни </a:t>
            </a:r>
            <a:r>
              <a:rPr lang="ru-RU" sz="1600" dirty="0" smtClean="0">
                <a:solidFill>
                  <a:schemeClr val="tx2">
                    <a:lumMod val="50000"/>
                  </a:schemeClr>
                </a:solidFill>
                <a:effectLst/>
              </a:rPr>
              <a:t>закипит,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буря жизни закипит.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Спаси и сохрани его от бури,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Всемогущий!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a:t>
            </a:r>
            <a:r>
              <a:rPr lang="ru-RU" sz="1600" dirty="0" smtClean="0">
                <a:solidFill>
                  <a:schemeClr val="tx2">
                    <a:lumMod val="50000"/>
                  </a:schemeClr>
                </a:solidFill>
                <a:effectLst/>
              </a:rPr>
              <a:t>баюшки-баю,</a:t>
            </a:r>
            <a:r>
              <a:rPr lang="ru-RU" sz="1600" dirty="0" smtClean="0">
                <a:solidFill>
                  <a:schemeClr val="tx2">
                    <a:lumMod val="50000"/>
                  </a:schemeClr>
                </a:solidFill>
              </a:rPr>
              <a:t/>
            </a:r>
            <a:br>
              <a:rPr lang="ru-RU" sz="1600" dirty="0" smtClean="0">
                <a:solidFill>
                  <a:schemeClr val="tx2">
                    <a:lumMod val="50000"/>
                  </a:schemeClr>
                </a:solidFill>
              </a:rPr>
            </a:br>
            <a:r>
              <a:rPr lang="ru-RU" sz="1600" dirty="0" smtClean="0">
                <a:solidFill>
                  <a:schemeClr val="tx2">
                    <a:lumMod val="50000"/>
                  </a:schemeClr>
                </a:solidFill>
                <a:effectLst/>
              </a:rPr>
              <a:t>Баю</a:t>
            </a:r>
            <a:r>
              <a:rPr lang="ru-RU" sz="1600" dirty="0">
                <a:solidFill>
                  <a:schemeClr val="tx2">
                    <a:lumMod val="50000"/>
                  </a:schemeClr>
                </a:solidFill>
                <a:effectLst/>
              </a:rPr>
              <a:t>, баюшки-баю</a:t>
            </a:r>
            <a:r>
              <a:rPr lang="ru-RU" sz="1600" dirty="0" smtClean="0">
                <a:solidFill>
                  <a:schemeClr val="tx2">
                    <a:lumMod val="50000"/>
                  </a:schemeClr>
                </a:solidFill>
                <a:effectLst/>
              </a:rPr>
              <a:t>.</a:t>
            </a:r>
            <a:br>
              <a:rPr lang="ru-RU" sz="1600" dirty="0" smtClean="0">
                <a:solidFill>
                  <a:schemeClr val="tx2">
                    <a:lumMod val="50000"/>
                  </a:schemeClr>
                </a:solidFill>
                <a:effectLst/>
              </a:rPr>
            </a:br>
            <a:r>
              <a:rPr lang="ru-RU" sz="1600" dirty="0">
                <a:solidFill>
                  <a:schemeClr val="tx2">
                    <a:lumMod val="50000"/>
                  </a:schemeClr>
                </a:solidFill>
                <a:effectLst/>
              </a:rPr>
              <a:t/>
            </a:r>
            <a:br>
              <a:rPr lang="ru-RU" sz="1600" dirty="0">
                <a:solidFill>
                  <a:schemeClr val="tx2">
                    <a:lumMod val="50000"/>
                  </a:schemeClr>
                </a:solidFill>
                <a:effectLst/>
              </a:rPr>
            </a:br>
            <a:r>
              <a:rPr lang="ru-RU" sz="1600" dirty="0" smtClean="0">
                <a:solidFill>
                  <a:schemeClr val="tx2">
                    <a:lumMod val="50000"/>
                  </a:schemeClr>
                </a:solidFill>
                <a:effectLst/>
              </a:rPr>
              <a:t/>
            </a:r>
            <a:br>
              <a:rPr lang="ru-RU" sz="1600" dirty="0" smtClean="0">
                <a:solidFill>
                  <a:schemeClr val="tx2">
                    <a:lumMod val="50000"/>
                  </a:schemeClr>
                </a:solidFill>
                <a:effectLst/>
              </a:rPr>
            </a:br>
            <a:r>
              <a:rPr lang="ru-RU" sz="1600" dirty="0">
                <a:solidFill>
                  <a:schemeClr val="tx2">
                    <a:lumMod val="50000"/>
                  </a:schemeClr>
                </a:solidFill>
                <a:effectLst/>
              </a:rPr>
              <a:t/>
            </a:r>
            <a:br>
              <a:rPr lang="ru-RU" sz="1600" dirty="0">
                <a:solidFill>
                  <a:schemeClr val="tx2">
                    <a:lumMod val="50000"/>
                  </a:schemeClr>
                </a:solidFill>
                <a:effectLst/>
              </a:rPr>
            </a:br>
            <a:r>
              <a:rPr lang="ru-RU" sz="1600" dirty="0" smtClean="0">
                <a:solidFill>
                  <a:schemeClr val="tx2">
                    <a:lumMod val="50000"/>
                  </a:schemeClr>
                </a:solidFill>
                <a:effectLst/>
              </a:rPr>
              <a:t/>
            </a:r>
            <a:br>
              <a:rPr lang="ru-RU" sz="1600" dirty="0" smtClean="0">
                <a:solidFill>
                  <a:schemeClr val="tx2">
                    <a:lumMod val="50000"/>
                  </a:schemeClr>
                </a:solidFill>
                <a:effectLst/>
              </a:rPr>
            </a:br>
            <a:r>
              <a:rPr lang="ru-RU" sz="1600" dirty="0">
                <a:solidFill>
                  <a:schemeClr val="tx2">
                    <a:lumMod val="50000"/>
                  </a:schemeClr>
                </a:solidFill>
                <a:effectLst/>
              </a:rPr>
              <a:t/>
            </a:r>
            <a:br>
              <a:rPr lang="ru-RU" sz="1600" dirty="0">
                <a:solidFill>
                  <a:schemeClr val="tx2">
                    <a:lumMod val="50000"/>
                  </a:schemeClr>
                </a:solidFill>
                <a:effectLst/>
              </a:rPr>
            </a:br>
            <a:r>
              <a:rPr lang="ru-RU" sz="1600" dirty="0" smtClean="0">
                <a:solidFill>
                  <a:schemeClr val="tx2">
                    <a:lumMod val="50000"/>
                  </a:schemeClr>
                </a:solidFill>
                <a:effectLst/>
              </a:rPr>
              <a:t/>
            </a:r>
            <a:br>
              <a:rPr lang="ru-RU" sz="1600" dirty="0" smtClean="0">
                <a:solidFill>
                  <a:schemeClr val="tx2">
                    <a:lumMod val="50000"/>
                  </a:schemeClr>
                </a:solidFill>
                <a:effectLst/>
              </a:rPr>
            </a:br>
            <a:r>
              <a:rPr lang="ru-RU" sz="1600" dirty="0" smtClean="0">
                <a:solidFill>
                  <a:schemeClr val="tx2">
                    <a:lumMod val="50000"/>
                  </a:schemeClr>
                </a:solidFill>
                <a:effectLst/>
              </a:rPr>
              <a:t>Спи</a:t>
            </a:r>
            <a:r>
              <a:rPr lang="ru-RU" sz="1600" dirty="0">
                <a:solidFill>
                  <a:schemeClr val="tx2">
                    <a:lumMod val="50000"/>
                  </a:schemeClr>
                </a:solidFill>
                <a:effectLst/>
              </a:rPr>
              <a:t>, мой ангел, почивай,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Ясных глаз не открывай.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Чу! на пороге слышен шум…</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Враги пришли, стучатся в двери…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Страданья и потери, рой страшных грез и горьких дум,</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Страданья, жертвы и потери, рой страшных грез и горьких дум.</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Спаси и сохрани его от бури,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Всемогущий!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 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 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Рассей земных волнений тучи и тихим счастьем осени.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Баю, баюшки-баю.</a:t>
            </a:r>
            <a:endParaRPr lang="ru-RU" sz="1600"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285413" y="315913"/>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74771"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40450"/>
          </a:xfrm>
        </p:spPr>
        <p:txBody>
          <a:bodyPr/>
          <a:lstStyle/>
          <a:p>
            <a:pPr fontAlgn="auto">
              <a:spcAft>
                <a:spcPts val="0"/>
              </a:spcAft>
              <a:defRPr/>
            </a:pPr>
            <a:r>
              <a:rPr lang="ru-RU" sz="3200" b="1" dirty="0">
                <a:solidFill>
                  <a:schemeClr val="tx2">
                    <a:lumMod val="50000"/>
                  </a:schemeClr>
                </a:solidFill>
                <a:effectLst/>
              </a:rPr>
              <a:t>6. Попутная </a:t>
            </a:r>
            <a:r>
              <a:rPr lang="ru-RU" sz="3200" b="1" dirty="0" smtClean="0">
                <a:solidFill>
                  <a:schemeClr val="tx2">
                    <a:lumMod val="50000"/>
                  </a:schemeClr>
                </a:solidFill>
                <a:effectLst/>
              </a:rPr>
              <a:t>песня</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2800" dirty="0" smtClean="0">
                <a:solidFill>
                  <a:schemeClr val="tx2">
                    <a:lumMod val="50000"/>
                  </a:schemeClr>
                </a:solidFill>
                <a:effectLst/>
              </a:rPr>
              <a:t>Посвящена </a:t>
            </a:r>
            <a:r>
              <a:rPr lang="ru-RU" sz="2800" dirty="0">
                <a:solidFill>
                  <a:schemeClr val="tx2">
                    <a:lumMod val="50000"/>
                  </a:schemeClr>
                </a:solidFill>
                <a:effectLst/>
              </a:rPr>
              <a:t>Н. Ф. Немировичу-Данченко. Одно из самых известных и исполняемых произведений цикла. Поводом к созданию «Попутной песни» послужило открытие в 1837 году первой в России железной </a:t>
            </a:r>
            <a:r>
              <a:rPr lang="ru-RU" sz="2800" dirty="0" smtClean="0">
                <a:solidFill>
                  <a:schemeClr val="tx2">
                    <a:lumMod val="50000"/>
                  </a:schemeClr>
                </a:solidFill>
                <a:effectLst/>
              </a:rPr>
              <a:t>дороги. </a:t>
            </a:r>
            <a:r>
              <a:rPr lang="ru-RU" sz="2800" dirty="0">
                <a:solidFill>
                  <a:schemeClr val="tx2">
                    <a:lumMod val="50000"/>
                  </a:schemeClr>
                </a:solidFill>
                <a:effectLst/>
              </a:rPr>
              <a:t>Фортепьянная партия романса с её чётким и стремительным ритмом как бы передаёт быстрое движение поезда, стук колёс и мелькание сменяющих друг друга картин за </a:t>
            </a:r>
            <a:r>
              <a:rPr lang="ru-RU" sz="2800" dirty="0" smtClean="0">
                <a:solidFill>
                  <a:schemeClr val="tx2">
                    <a:lumMod val="50000"/>
                  </a:schemeClr>
                </a:solidFill>
                <a:effectLst/>
              </a:rPr>
              <a:t>окном. </a:t>
            </a:r>
            <a:r>
              <a:rPr lang="ru-RU" sz="2800" dirty="0">
                <a:solidFill>
                  <a:schemeClr val="tx2">
                    <a:lumMod val="50000"/>
                  </a:schemeClr>
                </a:solidFill>
                <a:effectLst/>
              </a:rPr>
              <a:t>«Скороговорку» в вокальной партии выразительно оттеняют лирические мотивы; жанровая картина слегка омрачается мечтательной </a:t>
            </a:r>
            <a:r>
              <a:rPr lang="ru-RU" sz="2800" dirty="0" smtClean="0">
                <a:solidFill>
                  <a:schemeClr val="tx2">
                    <a:lumMod val="50000"/>
                  </a:schemeClr>
                </a:solidFill>
                <a:effectLst/>
              </a:rPr>
              <a:t>грустью.</a:t>
            </a:r>
            <a:endParaRPr lang="ru-RU" sz="2800" dirty="0">
              <a:solidFill>
                <a:schemeClr val="tx2">
                  <a:lumMod val="50000"/>
                </a:schemeClr>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14052"/>
          </a:xfrm>
        </p:spPr>
        <p:txBody>
          <a:bodyPr numCol="3">
            <a:noAutofit/>
          </a:bodyPr>
          <a:lstStyle/>
          <a:p>
            <a:pPr fontAlgn="auto">
              <a:spcAft>
                <a:spcPts val="0"/>
              </a:spcAft>
              <a:defRPr/>
            </a:pPr>
            <a:r>
              <a:rPr lang="ru-RU" sz="1600" dirty="0">
                <a:solidFill>
                  <a:schemeClr val="tx2">
                    <a:lumMod val="50000"/>
                  </a:schemeClr>
                </a:solidFill>
                <a:effectLst/>
              </a:rPr>
              <a:t>Дым столбом – кипит, дымится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Пароход…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Пестрота, разгул, волненье,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Ожиданье, нетерпенье…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быстрее, шибче воли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Поезд мчится в чистом поле.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Нет, тайная дума быстрее летит,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сердце, мгновенно считая, стучит.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Коварные думы мелькают дорогой,</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шепчешь невольно: «О боже, как долго!»</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smtClean="0">
                <a:solidFill>
                  <a:schemeClr val="tx2">
                    <a:lumMod val="50000"/>
                  </a:schemeClr>
                </a:solidFill>
                <a:effectLst/>
              </a:rPr>
              <a:t>Дым </a:t>
            </a:r>
            <a:r>
              <a:rPr lang="ru-RU" sz="1600" dirty="0">
                <a:solidFill>
                  <a:schemeClr val="tx2">
                    <a:lumMod val="50000"/>
                  </a:schemeClr>
                </a:solidFill>
                <a:effectLst/>
              </a:rPr>
              <a:t>столбом – кипит, дымится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Пароход…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Пестрота, разгул, волненье,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Ожиданье, нетерпенье…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быстрее, шибче воли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Поезд мчится в чистом поле.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Не воздух, не зелень страдальца манят, -</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Там ясные очи так ярко горят,</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Так полны блаженства минуты свиданья,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Так сладки надеждой часы расставанья.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a:solidFill>
                  <a:schemeClr val="tx2">
                    <a:lumMod val="50000"/>
                  </a:schemeClr>
                </a:solidFill>
              </a:rPr>
              <a:t/>
            </a:r>
            <a:br>
              <a:rPr lang="ru-RU" sz="1600" dirty="0">
                <a:solidFill>
                  <a:schemeClr val="tx2">
                    <a:lumMod val="50000"/>
                  </a:schemeClr>
                </a:solidFill>
              </a:rPr>
            </a:br>
            <a:r>
              <a:rPr lang="ru-RU" sz="1600" dirty="0" smtClean="0">
                <a:solidFill>
                  <a:schemeClr val="tx2">
                    <a:lumMod val="50000"/>
                  </a:schemeClr>
                </a:solidFill>
              </a:rPr>
              <a:t/>
            </a:r>
            <a:br>
              <a:rPr lang="ru-RU" sz="1600" dirty="0" smtClean="0">
                <a:solidFill>
                  <a:schemeClr val="tx2">
                    <a:lumMod val="50000"/>
                  </a:schemeClr>
                </a:solidFill>
              </a:rPr>
            </a:br>
            <a:r>
              <a:rPr lang="ru-RU" sz="1600" dirty="0" smtClean="0">
                <a:solidFill>
                  <a:schemeClr val="tx2">
                    <a:lumMod val="50000"/>
                  </a:schemeClr>
                </a:solidFill>
                <a:effectLst/>
              </a:rPr>
              <a:t>Дым </a:t>
            </a:r>
            <a:r>
              <a:rPr lang="ru-RU" sz="1600" dirty="0">
                <a:solidFill>
                  <a:schemeClr val="tx2">
                    <a:lumMod val="50000"/>
                  </a:schemeClr>
                </a:solidFill>
                <a:effectLst/>
              </a:rPr>
              <a:t>столбом – кипит, дымится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Пароход…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Пестрота, разгул, волненье,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Ожиданье, нетерпенье…</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Православный веселится</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Наш народ.</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И быстрее, шибче воли</a:t>
            </a:r>
            <a:r>
              <a:rPr lang="ru-RU" sz="1600" dirty="0">
                <a:solidFill>
                  <a:schemeClr val="tx2">
                    <a:lumMod val="50000"/>
                  </a:schemeClr>
                </a:solidFill>
              </a:rPr>
              <a:t/>
            </a:r>
            <a:br>
              <a:rPr lang="ru-RU" sz="1600" dirty="0">
                <a:solidFill>
                  <a:schemeClr val="tx2">
                    <a:lumMod val="50000"/>
                  </a:schemeClr>
                </a:solidFill>
              </a:rPr>
            </a:br>
            <a:r>
              <a:rPr lang="ru-RU" sz="1600" dirty="0">
                <a:solidFill>
                  <a:schemeClr val="tx2">
                    <a:lumMod val="50000"/>
                  </a:schemeClr>
                </a:solidFill>
                <a:effectLst/>
              </a:rPr>
              <a:t>Поезд мчится в чистом поле.</a:t>
            </a:r>
            <a:endParaRPr lang="ru-RU" sz="1600"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440988" y="5619750"/>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47539"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40450"/>
          </a:xfrm>
        </p:spPr>
        <p:txBody>
          <a:bodyPr/>
          <a:lstStyle/>
          <a:p>
            <a:pPr fontAlgn="auto">
              <a:spcAft>
                <a:spcPts val="0"/>
              </a:spcAft>
              <a:defRPr/>
            </a:pPr>
            <a:r>
              <a:rPr lang="ru-RU" sz="3200" b="1" dirty="0">
                <a:solidFill>
                  <a:schemeClr val="tx2">
                    <a:lumMod val="50000"/>
                  </a:schemeClr>
                </a:solidFill>
                <a:effectLst/>
              </a:rPr>
              <a:t>7. Фантазия («Стой, мой верный, бурный конь</a:t>
            </a:r>
            <a:r>
              <a:rPr lang="ru-RU" sz="3200" b="1" dirty="0" smtClean="0">
                <a:solidFill>
                  <a:schemeClr val="tx2">
                    <a:lumMod val="50000"/>
                  </a:schemeClr>
                </a:solidFill>
                <a:effectLst/>
              </a:rPr>
              <a:t>»)</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3200" dirty="0" smtClean="0">
                <a:solidFill>
                  <a:schemeClr val="tx2">
                    <a:lumMod val="50000"/>
                  </a:schemeClr>
                </a:solidFill>
                <a:effectLst/>
              </a:rPr>
              <a:t>Эта </a:t>
            </a:r>
            <a:r>
              <a:rPr lang="ru-RU" sz="3200" dirty="0">
                <a:solidFill>
                  <a:schemeClr val="tx2">
                    <a:lumMod val="50000"/>
                  </a:schemeClr>
                </a:solidFill>
                <a:effectLst/>
              </a:rPr>
              <a:t>фантазия написана в свободной манере сквозного балладного </a:t>
            </a:r>
            <a:r>
              <a:rPr lang="ru-RU" sz="3200" dirty="0" smtClean="0">
                <a:solidFill>
                  <a:schemeClr val="tx2">
                    <a:lumMod val="50000"/>
                  </a:schemeClr>
                </a:solidFill>
                <a:effectLst/>
              </a:rPr>
              <a:t>развития. </a:t>
            </a:r>
            <a:r>
              <a:rPr lang="ru-RU" sz="3200" dirty="0">
                <a:solidFill>
                  <a:schemeClr val="tx2">
                    <a:lumMod val="50000"/>
                  </a:schemeClr>
                </a:solidFill>
                <a:effectLst/>
              </a:rPr>
              <a:t>Она не подчинена законам </a:t>
            </a:r>
            <a:r>
              <a:rPr lang="ru-RU" sz="3200" dirty="0" smtClean="0">
                <a:solidFill>
                  <a:schemeClr val="tx2">
                    <a:lumMod val="50000"/>
                  </a:schemeClr>
                </a:solidFill>
                <a:effectLst/>
              </a:rPr>
              <a:t>куплетной формы</a:t>
            </a:r>
            <a:r>
              <a:rPr lang="ru-RU" sz="3200" dirty="0">
                <a:solidFill>
                  <a:schemeClr val="tx2">
                    <a:lumMod val="50000"/>
                  </a:schemeClr>
                </a:solidFill>
                <a:effectLst/>
              </a:rPr>
              <a:t>, по которым написаны остальные романсы Глинки, что делает её уникальной не только в музыкальном наследии самого композитора, но и во всей русской музыке, по крайней мере, до середины XIX века</a:t>
            </a:r>
            <a:endParaRPr lang="ru-RU" sz="3200" dirty="0">
              <a:solidFill>
                <a:schemeClr val="tx2">
                  <a:lumMod val="50000"/>
                </a:schemeClr>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07966"/>
          </a:xfrm>
        </p:spPr>
        <p:txBody>
          <a:bodyPr numCol="3">
            <a:normAutofit fontScale="90000"/>
          </a:bodyPr>
          <a:lstStyle/>
          <a:p>
            <a:pPr fontAlgn="auto">
              <a:spcAft>
                <a:spcPts val="0"/>
              </a:spcAft>
              <a:defRPr/>
            </a:pPr>
            <a:r>
              <a:rPr lang="ru-RU" sz="1800" dirty="0">
                <a:solidFill>
                  <a:schemeClr val="tx2">
                    <a:lumMod val="50000"/>
                  </a:schemeClr>
                </a:solidFill>
                <a:effectLst/>
              </a:rPr>
              <a:t>Стой, мой верный, бурный конь...</a:t>
            </a:r>
            <a:br>
              <a:rPr lang="ru-RU" sz="1800" dirty="0">
                <a:solidFill>
                  <a:schemeClr val="tx2">
                    <a:lumMod val="50000"/>
                  </a:schemeClr>
                </a:solidFill>
                <a:effectLst/>
              </a:rPr>
            </a:br>
            <a:r>
              <a:rPr lang="ru-RU" sz="1800" dirty="0">
                <a:solidFill>
                  <a:schemeClr val="tx2">
                    <a:lumMod val="50000"/>
                  </a:schemeClr>
                </a:solidFill>
                <a:effectLst/>
              </a:rPr>
              <a:t>У крыльца чужого</a:t>
            </a:r>
            <a:br>
              <a:rPr lang="ru-RU" sz="1800" dirty="0">
                <a:solidFill>
                  <a:schemeClr val="tx2">
                    <a:lumMod val="50000"/>
                  </a:schemeClr>
                </a:solidFill>
                <a:effectLst/>
              </a:rPr>
            </a:br>
            <a:r>
              <a:rPr lang="ru-RU" sz="1800" dirty="0">
                <a:solidFill>
                  <a:schemeClr val="tx2">
                    <a:lumMod val="50000"/>
                  </a:schemeClr>
                </a:solidFill>
                <a:effectLst/>
              </a:rPr>
              <a:t>И земли сырой не тронь</a:t>
            </a:r>
            <a:r>
              <a:rPr lang="ru-RU" sz="1800">
                <a:solidFill>
                  <a:schemeClr val="tx2">
                    <a:lumMod val="50000"/>
                  </a:schemeClr>
                </a:solidFill>
                <a:effectLst/>
              </a:rPr>
              <a:t/>
            </a:r>
            <a:br>
              <a:rPr lang="ru-RU" sz="1800">
                <a:solidFill>
                  <a:schemeClr val="tx2">
                    <a:lumMod val="50000"/>
                  </a:schemeClr>
                </a:solidFill>
                <a:effectLst/>
              </a:rPr>
            </a:br>
            <a:r>
              <a:rPr lang="ru-RU" sz="1800" smtClean="0">
                <a:solidFill>
                  <a:schemeClr val="tx2">
                    <a:lumMod val="50000"/>
                  </a:schemeClr>
                </a:solidFill>
                <a:effectLst/>
              </a:rPr>
              <a:t>Серебряной </a:t>
            </a:r>
            <a:r>
              <a:rPr lang="ru-RU" sz="1800" dirty="0">
                <a:solidFill>
                  <a:schemeClr val="tx2">
                    <a:lumMod val="50000"/>
                  </a:schemeClr>
                </a:solidFill>
                <a:effectLst/>
              </a:rPr>
              <a:t>подковой</a:t>
            </a:r>
            <a:r>
              <a:rPr lang="ru-RU" sz="1800" dirty="0" smtClean="0">
                <a:solidFill>
                  <a:schemeClr val="tx2">
                    <a:lumMod val="50000"/>
                  </a:schemeClr>
                </a:solidFill>
                <a:effectLst/>
              </a:rPr>
              <a:t>.</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a:solidFill>
                  <a:schemeClr val="tx2">
                    <a:lumMod val="50000"/>
                  </a:schemeClr>
                </a:solidFill>
                <a:effectLst/>
              </a:rPr>
              <a:t>Я, как тень, проникну в дом,</a:t>
            </a:r>
            <a:br>
              <a:rPr lang="ru-RU" sz="1800" dirty="0">
                <a:solidFill>
                  <a:schemeClr val="tx2">
                    <a:lumMod val="50000"/>
                  </a:schemeClr>
                </a:solidFill>
                <a:effectLst/>
              </a:rPr>
            </a:br>
            <a:r>
              <a:rPr lang="ru-RU" sz="1800" dirty="0">
                <a:solidFill>
                  <a:schemeClr val="tx2">
                    <a:lumMod val="50000"/>
                  </a:schemeClr>
                </a:solidFill>
                <a:effectLst/>
              </a:rPr>
              <a:t>Ложе их открою,</a:t>
            </a:r>
            <a:br>
              <a:rPr lang="ru-RU" sz="1800" dirty="0">
                <a:solidFill>
                  <a:schemeClr val="tx2">
                    <a:lumMod val="50000"/>
                  </a:schemeClr>
                </a:solidFill>
                <a:effectLst/>
              </a:rPr>
            </a:br>
            <a:r>
              <a:rPr lang="ru-RU" sz="1800" dirty="0">
                <a:solidFill>
                  <a:schemeClr val="tx2">
                    <a:lumMod val="50000"/>
                  </a:schemeClr>
                </a:solidFill>
                <a:effectLst/>
              </a:rPr>
              <a:t>Усыплю их вечным сном,</a:t>
            </a:r>
            <a:br>
              <a:rPr lang="ru-RU" sz="1800" dirty="0">
                <a:solidFill>
                  <a:schemeClr val="tx2">
                    <a:lumMod val="50000"/>
                  </a:schemeClr>
                </a:solidFill>
                <a:effectLst/>
              </a:rPr>
            </a:br>
            <a:r>
              <a:rPr lang="ru-RU" sz="1800" dirty="0">
                <a:solidFill>
                  <a:schemeClr val="tx2">
                    <a:lumMod val="50000"/>
                  </a:schemeClr>
                </a:solidFill>
                <a:effectLst/>
              </a:rPr>
              <a:t>Смертью успокою.</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Вот </a:t>
            </a:r>
            <a:r>
              <a:rPr lang="ru-RU" sz="1800" dirty="0">
                <a:solidFill>
                  <a:schemeClr val="tx2">
                    <a:lumMod val="50000"/>
                  </a:schemeClr>
                </a:solidFill>
                <a:effectLst/>
              </a:rPr>
              <a:t>тогда неси меня</a:t>
            </a:r>
            <a:br>
              <a:rPr lang="ru-RU" sz="1800" dirty="0">
                <a:solidFill>
                  <a:schemeClr val="tx2">
                    <a:lumMod val="50000"/>
                  </a:schemeClr>
                </a:solidFill>
                <a:effectLst/>
              </a:rPr>
            </a:br>
            <a:r>
              <a:rPr lang="ru-RU" sz="1800" dirty="0">
                <a:solidFill>
                  <a:schemeClr val="tx2">
                    <a:lumMod val="50000"/>
                  </a:schemeClr>
                </a:solidFill>
                <a:effectLst/>
              </a:rPr>
              <a:t>На утес высокий</a:t>
            </a:r>
            <a:br>
              <a:rPr lang="ru-RU" sz="1800" dirty="0">
                <a:solidFill>
                  <a:schemeClr val="tx2">
                    <a:lumMod val="50000"/>
                  </a:schemeClr>
                </a:solidFill>
                <a:effectLst/>
              </a:rPr>
            </a:br>
            <a:r>
              <a:rPr lang="ru-RU" sz="1800" dirty="0">
                <a:solidFill>
                  <a:schemeClr val="tx2">
                    <a:lumMod val="50000"/>
                  </a:schemeClr>
                </a:solidFill>
                <a:effectLst/>
              </a:rPr>
              <a:t>И с утеса и с себя</a:t>
            </a:r>
            <a:br>
              <a:rPr lang="ru-RU" sz="1800" dirty="0">
                <a:solidFill>
                  <a:schemeClr val="tx2">
                    <a:lumMod val="50000"/>
                  </a:schemeClr>
                </a:solidFill>
                <a:effectLst/>
              </a:rPr>
            </a:br>
            <a:r>
              <a:rPr lang="ru-RU" sz="1800" dirty="0">
                <a:solidFill>
                  <a:schemeClr val="tx2">
                    <a:lumMod val="50000"/>
                  </a:schemeClr>
                </a:solidFill>
                <a:effectLst/>
              </a:rPr>
              <a:t>Брось в </a:t>
            </a:r>
            <a:r>
              <a:rPr lang="ru-RU" sz="1800" dirty="0" err="1">
                <a:solidFill>
                  <a:schemeClr val="tx2">
                    <a:lumMod val="50000"/>
                  </a:schemeClr>
                </a:solidFill>
                <a:effectLst/>
              </a:rPr>
              <a:t>Хенил</a:t>
            </a:r>
            <a:r>
              <a:rPr lang="ru-RU" sz="1800" dirty="0">
                <a:solidFill>
                  <a:schemeClr val="tx2">
                    <a:lumMod val="50000"/>
                  </a:schemeClr>
                </a:solidFill>
                <a:effectLst/>
              </a:rPr>
              <a:t> глубокий.</a:t>
            </a:r>
            <a:br>
              <a:rPr lang="ru-RU" sz="1800" dirty="0">
                <a:solidFill>
                  <a:schemeClr val="tx2">
                    <a:lumMod val="50000"/>
                  </a:schemeClr>
                </a:solidFill>
                <a:effectLst/>
              </a:rPr>
            </a:br>
            <a:r>
              <a:rPr lang="ru-RU" sz="1800" dirty="0">
                <a:solidFill>
                  <a:schemeClr val="tx2">
                    <a:lumMod val="50000"/>
                  </a:schemeClr>
                </a:solidFill>
                <a:effectLst/>
              </a:rPr>
              <a:t>Брось в </a:t>
            </a:r>
            <a:r>
              <a:rPr lang="ru-RU" sz="1800" dirty="0" err="1">
                <a:solidFill>
                  <a:schemeClr val="tx2">
                    <a:lumMod val="50000"/>
                  </a:schemeClr>
                </a:solidFill>
                <a:effectLst/>
              </a:rPr>
              <a:t>Хенил</a:t>
            </a:r>
            <a:r>
              <a:rPr lang="ru-RU" sz="1800" dirty="0">
                <a:solidFill>
                  <a:schemeClr val="tx2">
                    <a:lumMod val="50000"/>
                  </a:schemeClr>
                </a:solidFill>
                <a:effectLst/>
              </a:rPr>
              <a:t> глубокий.</a:t>
            </a:r>
            <a:br>
              <a:rPr lang="ru-RU" sz="1800" dirty="0">
                <a:solidFill>
                  <a:schemeClr val="tx2">
                    <a:lumMod val="50000"/>
                  </a:schemeClr>
                </a:solidFill>
                <a:effectLst/>
              </a:rPr>
            </a:br>
            <a:r>
              <a:rPr lang="ru-RU" sz="1800" dirty="0">
                <a:solidFill>
                  <a:schemeClr val="tx2">
                    <a:lumMod val="50000"/>
                  </a:schemeClr>
                </a:solidFill>
                <a:effectLst/>
              </a:rPr>
              <a:t>Брось в </a:t>
            </a:r>
            <a:r>
              <a:rPr lang="ru-RU" sz="1800" dirty="0" err="1">
                <a:solidFill>
                  <a:schemeClr val="tx2">
                    <a:lumMod val="50000"/>
                  </a:schemeClr>
                </a:solidFill>
                <a:effectLst/>
              </a:rPr>
              <a:t>Хенил</a:t>
            </a:r>
            <a:r>
              <a:rPr lang="ru-RU" sz="1800" dirty="0">
                <a:solidFill>
                  <a:schemeClr val="tx2">
                    <a:lumMod val="50000"/>
                  </a:schemeClr>
                </a:solidFill>
                <a:effectLst/>
              </a:rPr>
              <a:t> глубокий</a:t>
            </a:r>
            <a:r>
              <a:rPr lang="ru-RU" sz="1800" dirty="0" smtClean="0">
                <a:solidFill>
                  <a:schemeClr val="tx2">
                    <a:lumMod val="50000"/>
                  </a:schemeClr>
                </a:solidFill>
                <a:effectLst/>
              </a:rPr>
              <a:t>.</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err="1" smtClean="0">
                <a:solidFill>
                  <a:schemeClr val="tx2">
                    <a:lumMod val="50000"/>
                  </a:schemeClr>
                </a:solidFill>
                <a:effectLst/>
              </a:rPr>
              <a:t>Хенил</a:t>
            </a:r>
            <a:r>
              <a:rPr lang="ru-RU" sz="1800" dirty="0" smtClean="0">
                <a:solidFill>
                  <a:schemeClr val="tx2">
                    <a:lumMod val="50000"/>
                  </a:schemeClr>
                </a:solidFill>
                <a:effectLst/>
              </a:rPr>
              <a:t> </a:t>
            </a:r>
            <a:r>
              <a:rPr lang="ru-RU" sz="1800" dirty="0">
                <a:solidFill>
                  <a:schemeClr val="tx2">
                    <a:lumMod val="50000"/>
                  </a:schemeClr>
                </a:solidFill>
                <a:effectLst/>
              </a:rPr>
              <a:t>шумит и жертвы ждет,</a:t>
            </a:r>
            <a:br>
              <a:rPr lang="ru-RU" sz="1800" dirty="0">
                <a:solidFill>
                  <a:schemeClr val="tx2">
                    <a:lumMod val="50000"/>
                  </a:schemeClr>
                </a:solidFill>
                <a:effectLst/>
              </a:rPr>
            </a:br>
            <a:r>
              <a:rPr lang="ru-RU" sz="1800" dirty="0">
                <a:solidFill>
                  <a:schemeClr val="tx2">
                    <a:lumMod val="50000"/>
                  </a:schemeClr>
                </a:solidFill>
                <a:effectLst/>
              </a:rPr>
              <a:t>Но дева горя не гадает</a:t>
            </a:r>
            <a:br>
              <a:rPr lang="ru-RU" sz="1800" dirty="0">
                <a:solidFill>
                  <a:schemeClr val="tx2">
                    <a:lumMod val="50000"/>
                  </a:schemeClr>
                </a:solidFill>
                <a:effectLst/>
              </a:rPr>
            </a:br>
            <a:r>
              <a:rPr lang="ru-RU" sz="1800" dirty="0">
                <a:solidFill>
                  <a:schemeClr val="tx2">
                    <a:lumMod val="50000"/>
                  </a:schemeClr>
                </a:solidFill>
                <a:effectLst/>
              </a:rPr>
              <a:t>И мавра юного лобзает</a:t>
            </a:r>
            <a:br>
              <a:rPr lang="ru-RU" sz="1800" dirty="0">
                <a:solidFill>
                  <a:schemeClr val="tx2">
                    <a:lumMod val="50000"/>
                  </a:schemeClr>
                </a:solidFill>
                <a:effectLst/>
              </a:rPr>
            </a:br>
            <a:r>
              <a:rPr lang="ru-RU" sz="1800" dirty="0">
                <a:solidFill>
                  <a:schemeClr val="tx2">
                    <a:lumMod val="50000"/>
                  </a:schemeClr>
                </a:solidFill>
                <a:effectLst/>
              </a:rPr>
              <a:t>И мавру юному поет:</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a:t>
            </a:r>
            <a:r>
              <a:rPr lang="ru-RU" sz="1800" dirty="0">
                <a:solidFill>
                  <a:schemeClr val="tx2">
                    <a:lumMod val="50000"/>
                  </a:schemeClr>
                </a:solidFill>
                <a:effectLst/>
              </a:rPr>
              <a:t>Брось, мой друг, слова,</a:t>
            </a:r>
            <a:br>
              <a:rPr lang="ru-RU" sz="1800" dirty="0">
                <a:solidFill>
                  <a:schemeClr val="tx2">
                    <a:lumMod val="50000"/>
                  </a:schemeClr>
                </a:solidFill>
                <a:effectLst/>
              </a:rPr>
            </a:br>
            <a:r>
              <a:rPr lang="ru-RU" sz="1800" dirty="0">
                <a:solidFill>
                  <a:schemeClr val="tx2">
                    <a:lumMod val="50000"/>
                  </a:schemeClr>
                </a:solidFill>
                <a:effectLst/>
              </a:rPr>
              <a:t>к чему клятвы, обещанья?</a:t>
            </a:r>
            <a:br>
              <a:rPr lang="ru-RU" sz="1800" dirty="0">
                <a:solidFill>
                  <a:schemeClr val="tx2">
                    <a:lumMod val="50000"/>
                  </a:schemeClr>
                </a:solidFill>
                <a:effectLst/>
              </a:rPr>
            </a:br>
            <a:r>
              <a:rPr lang="ru-RU" sz="1800" dirty="0">
                <a:solidFill>
                  <a:schemeClr val="tx2">
                    <a:lumMod val="50000"/>
                  </a:schemeClr>
                </a:solidFill>
                <a:effectLst/>
              </a:rPr>
              <a:t>С жарких уст твоих люблю</a:t>
            </a:r>
            <a:br>
              <a:rPr lang="ru-RU" sz="1800" dirty="0">
                <a:solidFill>
                  <a:schemeClr val="tx2">
                    <a:lumMod val="50000"/>
                  </a:schemeClr>
                </a:solidFill>
                <a:effectLst/>
              </a:rPr>
            </a:br>
            <a:r>
              <a:rPr lang="ru-RU" sz="1800" dirty="0">
                <a:solidFill>
                  <a:schemeClr val="tx2">
                    <a:lumMod val="50000"/>
                  </a:schemeClr>
                </a:solidFill>
                <a:effectLst/>
              </a:rPr>
              <a:t>Пить одни лобзанья.</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О</a:t>
            </a:r>
            <a:r>
              <a:rPr lang="ru-RU" sz="1800" dirty="0">
                <a:solidFill>
                  <a:schemeClr val="tx2">
                    <a:lumMod val="50000"/>
                  </a:schemeClr>
                </a:solidFill>
                <a:effectLst/>
              </a:rPr>
              <a:t>, зачем всю жизнь мою,</a:t>
            </a:r>
            <a:br>
              <a:rPr lang="ru-RU" sz="1800" dirty="0">
                <a:solidFill>
                  <a:schemeClr val="tx2">
                    <a:lumMod val="50000"/>
                  </a:schemeClr>
                </a:solidFill>
                <a:effectLst/>
              </a:rPr>
            </a:br>
            <a:r>
              <a:rPr lang="ru-RU" sz="1800" dirty="0">
                <a:solidFill>
                  <a:schemeClr val="tx2">
                    <a:lumMod val="50000"/>
                  </a:schemeClr>
                </a:solidFill>
                <a:effectLst/>
              </a:rPr>
              <a:t>Милый, не могу я,</a:t>
            </a:r>
            <a:br>
              <a:rPr lang="ru-RU" sz="1800" dirty="0">
                <a:solidFill>
                  <a:schemeClr val="tx2">
                    <a:lumMod val="50000"/>
                  </a:schemeClr>
                </a:solidFill>
                <a:effectLst/>
              </a:rPr>
            </a:br>
            <a:r>
              <a:rPr lang="ru-RU" sz="1800" dirty="0">
                <a:solidFill>
                  <a:schemeClr val="tx2">
                    <a:lumMod val="50000"/>
                  </a:schemeClr>
                </a:solidFill>
                <a:effectLst/>
              </a:rPr>
              <a:t>Сжать в лобзания струю,</a:t>
            </a:r>
            <a:br>
              <a:rPr lang="ru-RU" sz="1800" dirty="0">
                <a:solidFill>
                  <a:schemeClr val="tx2">
                    <a:lumMod val="50000"/>
                  </a:schemeClr>
                </a:solidFill>
                <a:effectLst/>
              </a:rPr>
            </a:br>
            <a:r>
              <a:rPr lang="ru-RU" sz="1800" dirty="0">
                <a:solidFill>
                  <a:schemeClr val="tx2">
                    <a:lumMod val="50000"/>
                  </a:schemeClr>
                </a:solidFill>
                <a:effectLst/>
              </a:rPr>
              <a:t>В пламя поцелуя!</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a:solidFill>
                  <a:schemeClr val="tx2">
                    <a:lumMod val="50000"/>
                  </a:schemeClr>
                </a:solidFill>
                <a:effectLst/>
              </a:rPr>
              <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О</a:t>
            </a:r>
            <a:r>
              <a:rPr lang="ru-RU" sz="1800" dirty="0">
                <a:solidFill>
                  <a:schemeClr val="tx2">
                    <a:lumMod val="50000"/>
                  </a:schemeClr>
                </a:solidFill>
                <a:effectLst/>
              </a:rPr>
              <a:t>, зачем всю жизнь мою,</a:t>
            </a:r>
            <a:br>
              <a:rPr lang="ru-RU" sz="1800" dirty="0">
                <a:solidFill>
                  <a:schemeClr val="tx2">
                    <a:lumMod val="50000"/>
                  </a:schemeClr>
                </a:solidFill>
                <a:effectLst/>
              </a:rPr>
            </a:br>
            <a:r>
              <a:rPr lang="ru-RU" sz="1800" dirty="0">
                <a:solidFill>
                  <a:schemeClr val="tx2">
                    <a:lumMod val="50000"/>
                  </a:schemeClr>
                </a:solidFill>
                <a:effectLst/>
              </a:rPr>
              <a:t>Милый, не могу я,</a:t>
            </a:r>
            <a:br>
              <a:rPr lang="ru-RU" sz="1800" dirty="0">
                <a:solidFill>
                  <a:schemeClr val="tx2">
                    <a:lumMod val="50000"/>
                  </a:schemeClr>
                </a:solidFill>
                <a:effectLst/>
              </a:rPr>
            </a:br>
            <a:r>
              <a:rPr lang="ru-RU" sz="1800" dirty="0">
                <a:solidFill>
                  <a:schemeClr val="tx2">
                    <a:lumMod val="50000"/>
                  </a:schemeClr>
                </a:solidFill>
                <a:effectLst/>
              </a:rPr>
              <a:t>Сжать в лобзания струю,</a:t>
            </a:r>
            <a:br>
              <a:rPr lang="ru-RU" sz="1800" dirty="0">
                <a:solidFill>
                  <a:schemeClr val="tx2">
                    <a:lumMod val="50000"/>
                  </a:schemeClr>
                </a:solidFill>
                <a:effectLst/>
              </a:rPr>
            </a:br>
            <a:r>
              <a:rPr lang="ru-RU" sz="1800" dirty="0">
                <a:solidFill>
                  <a:schemeClr val="tx2">
                    <a:lumMod val="50000"/>
                  </a:schemeClr>
                </a:solidFill>
                <a:effectLst/>
              </a:rPr>
              <a:t>В пламя поцелуя!»</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Сбылось</a:t>
            </a:r>
            <a:r>
              <a:rPr lang="ru-RU" sz="1800" dirty="0">
                <a:solidFill>
                  <a:schemeClr val="tx2">
                    <a:lumMod val="50000"/>
                  </a:schemeClr>
                </a:solidFill>
                <a:effectLst/>
              </a:rPr>
              <a:t>! Три кедра над могилой</a:t>
            </a:r>
            <a:br>
              <a:rPr lang="ru-RU" sz="1800" dirty="0">
                <a:solidFill>
                  <a:schemeClr val="tx2">
                    <a:lumMod val="50000"/>
                  </a:schemeClr>
                </a:solidFill>
                <a:effectLst/>
              </a:rPr>
            </a:br>
            <a:r>
              <a:rPr lang="ru-RU" sz="1800" dirty="0">
                <a:solidFill>
                  <a:schemeClr val="tx2">
                    <a:lumMod val="50000"/>
                  </a:schemeClr>
                </a:solidFill>
                <a:effectLst/>
              </a:rPr>
              <a:t>Бросают тень на три луны,</a:t>
            </a:r>
            <a:br>
              <a:rPr lang="ru-RU" sz="1800" dirty="0">
                <a:solidFill>
                  <a:schemeClr val="tx2">
                    <a:lumMod val="50000"/>
                  </a:schemeClr>
                </a:solidFill>
                <a:effectLst/>
              </a:rPr>
            </a:br>
            <a:r>
              <a:rPr lang="ru-RU" sz="1800" dirty="0">
                <a:solidFill>
                  <a:schemeClr val="tx2">
                    <a:lumMod val="50000"/>
                  </a:schemeClr>
                </a:solidFill>
                <a:effectLst/>
              </a:rPr>
              <a:t>Три разноцветные чалмы</a:t>
            </a:r>
            <a:br>
              <a:rPr lang="ru-RU" sz="1800" dirty="0">
                <a:solidFill>
                  <a:schemeClr val="tx2">
                    <a:lumMod val="50000"/>
                  </a:schemeClr>
                </a:solidFill>
                <a:effectLst/>
              </a:rPr>
            </a:br>
            <a:r>
              <a:rPr lang="ru-RU" sz="1800" dirty="0">
                <a:solidFill>
                  <a:schemeClr val="tx2">
                    <a:lumMod val="50000"/>
                  </a:schemeClr>
                </a:solidFill>
                <a:effectLst/>
              </a:rPr>
              <a:t>Качает </a:t>
            </a:r>
            <a:r>
              <a:rPr lang="ru-RU" sz="1800" dirty="0" err="1">
                <a:solidFill>
                  <a:schemeClr val="tx2">
                    <a:lumMod val="50000"/>
                  </a:schemeClr>
                </a:solidFill>
                <a:effectLst/>
              </a:rPr>
              <a:t>ветр</a:t>
            </a:r>
            <a:r>
              <a:rPr lang="ru-RU" sz="1800" dirty="0">
                <a:solidFill>
                  <a:schemeClr val="tx2">
                    <a:lumMod val="50000"/>
                  </a:schemeClr>
                </a:solidFill>
                <a:effectLst/>
              </a:rPr>
              <a:t> уныло.</a:t>
            </a:r>
            <a:br>
              <a:rPr lang="ru-RU" sz="1800" dirty="0">
                <a:solidFill>
                  <a:schemeClr val="tx2">
                    <a:lumMod val="50000"/>
                  </a:schemeClr>
                </a:solidFill>
                <a:effectLst/>
              </a:rPr>
            </a:br>
            <a:r>
              <a:rPr lang="ru-RU" sz="1800" dirty="0" smtClean="0">
                <a:solidFill>
                  <a:schemeClr val="tx2">
                    <a:lumMod val="50000"/>
                  </a:schemeClr>
                </a:solidFill>
                <a:effectLst/>
              </a:rPr>
              <a:t/>
            </a:r>
            <a:br>
              <a:rPr lang="ru-RU" sz="1800" dirty="0" smtClean="0">
                <a:solidFill>
                  <a:schemeClr val="tx2">
                    <a:lumMod val="50000"/>
                  </a:schemeClr>
                </a:solidFill>
                <a:effectLst/>
              </a:rPr>
            </a:br>
            <a:r>
              <a:rPr lang="ru-RU" sz="1800" dirty="0" smtClean="0">
                <a:solidFill>
                  <a:schemeClr val="tx2">
                    <a:lumMod val="50000"/>
                  </a:schemeClr>
                </a:solidFill>
                <a:effectLst/>
              </a:rPr>
              <a:t>Кругом </a:t>
            </a:r>
            <a:r>
              <a:rPr lang="ru-RU" sz="1800" dirty="0">
                <a:solidFill>
                  <a:schemeClr val="tx2">
                    <a:lumMod val="50000"/>
                  </a:schemeClr>
                </a:solidFill>
                <a:effectLst/>
              </a:rPr>
              <a:t>равнина грустно спит,</a:t>
            </a:r>
            <a:br>
              <a:rPr lang="ru-RU" sz="1800" dirty="0">
                <a:solidFill>
                  <a:schemeClr val="tx2">
                    <a:lumMod val="50000"/>
                  </a:schemeClr>
                </a:solidFill>
                <a:effectLst/>
              </a:rPr>
            </a:br>
            <a:r>
              <a:rPr lang="ru-RU" sz="1800" dirty="0">
                <a:solidFill>
                  <a:schemeClr val="tx2">
                    <a:lumMod val="50000"/>
                  </a:schemeClr>
                </a:solidFill>
                <a:effectLst/>
              </a:rPr>
              <a:t>Лишь в свежий дерн могилы новой,</a:t>
            </a:r>
            <a:br>
              <a:rPr lang="ru-RU" sz="1800" dirty="0">
                <a:solidFill>
                  <a:schemeClr val="tx2">
                    <a:lumMod val="50000"/>
                  </a:schemeClr>
                </a:solidFill>
                <a:effectLst/>
              </a:rPr>
            </a:br>
            <a:r>
              <a:rPr lang="ru-RU" sz="1800" dirty="0">
                <a:solidFill>
                  <a:schemeClr val="tx2">
                    <a:lumMod val="50000"/>
                  </a:schemeClr>
                </a:solidFill>
                <a:effectLst/>
              </a:rPr>
              <a:t>Конь андалузский, конь стучит</a:t>
            </a:r>
            <a:br>
              <a:rPr lang="ru-RU" sz="1800" dirty="0">
                <a:solidFill>
                  <a:schemeClr val="tx2">
                    <a:lumMod val="50000"/>
                  </a:schemeClr>
                </a:solidFill>
                <a:effectLst/>
              </a:rPr>
            </a:br>
            <a:r>
              <a:rPr lang="ru-RU" sz="1800" dirty="0">
                <a:solidFill>
                  <a:schemeClr val="tx2">
                    <a:lumMod val="50000"/>
                  </a:schemeClr>
                </a:solidFill>
                <a:effectLst/>
              </a:rPr>
              <a:t>Серебряной подковой.</a:t>
            </a:r>
            <a:r>
              <a:rPr lang="ru-RU" dirty="0">
                <a:solidFill>
                  <a:schemeClr val="tx2">
                    <a:lumMod val="50000"/>
                  </a:schemeClr>
                </a:solidFill>
                <a:effectLst/>
              </a:rPr>
              <a:t/>
            </a:r>
            <a:br>
              <a:rPr lang="ru-RU" dirty="0">
                <a:solidFill>
                  <a:schemeClr val="tx2">
                    <a:lumMod val="50000"/>
                  </a:schemeClr>
                </a:solidFill>
                <a:effectLst/>
              </a:rPr>
            </a:br>
            <a:endParaRPr lang="ru-RU"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488613" y="5576888"/>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85779"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77825"/>
            <a:ext cx="10515600" cy="6140450"/>
          </a:xfrm>
        </p:spPr>
        <p:txBody>
          <a:bodyPr/>
          <a:lstStyle/>
          <a:p>
            <a:pPr fontAlgn="auto">
              <a:spcAft>
                <a:spcPts val="0"/>
              </a:spcAft>
              <a:defRPr/>
            </a:pPr>
            <a:r>
              <a:rPr lang="ru-RU" dirty="0" smtClean="0">
                <a:solidFill>
                  <a:schemeClr val="tx2">
                    <a:lumMod val="50000"/>
                  </a:schemeClr>
                </a:solidFill>
              </a:rPr>
              <a:t> </a:t>
            </a:r>
            <a:r>
              <a:rPr lang="ru-RU" sz="3200" b="1" dirty="0" smtClean="0">
                <a:solidFill>
                  <a:schemeClr val="tx2">
                    <a:lumMod val="50000"/>
                  </a:schemeClr>
                </a:solidFill>
                <a:effectLst/>
              </a:rPr>
              <a:t>8.</a:t>
            </a:r>
            <a:r>
              <a:rPr lang="ru-RU" sz="3200" dirty="0" smtClean="0">
                <a:solidFill>
                  <a:schemeClr val="tx2">
                    <a:lumMod val="50000"/>
                  </a:schemeClr>
                </a:solidFill>
              </a:rPr>
              <a:t> </a:t>
            </a:r>
            <a:r>
              <a:rPr lang="ru-RU" sz="3200" b="1" dirty="0" smtClean="0">
                <a:solidFill>
                  <a:schemeClr val="tx2">
                    <a:lumMod val="50000"/>
                  </a:schemeClr>
                </a:solidFill>
                <a:effectLst/>
              </a:rPr>
              <a:t>Баркарола</a:t>
            </a:r>
            <a:r>
              <a:rPr lang="ru-RU" sz="3200" dirty="0" smtClean="0">
                <a:solidFill>
                  <a:schemeClr val="tx2">
                    <a:lumMod val="50000"/>
                  </a:schemeClr>
                </a:solidFill>
              </a:rPr>
              <a:t> </a:t>
            </a:r>
            <a:r>
              <a:rPr lang="ru-RU" sz="3200" b="1" dirty="0" smtClean="0">
                <a:solidFill>
                  <a:schemeClr val="tx2">
                    <a:lumMod val="50000"/>
                  </a:schemeClr>
                </a:solidFill>
                <a:effectLst/>
              </a:rPr>
              <a:t>(«Уснули голубые»)</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3200" dirty="0" smtClean="0">
                <a:solidFill>
                  <a:schemeClr val="tx2">
                    <a:lumMod val="50000"/>
                  </a:schemeClr>
                </a:solidFill>
                <a:effectLst/>
              </a:rPr>
              <a:t>Посвящена </a:t>
            </a:r>
            <a:r>
              <a:rPr lang="ru-RU" sz="3200" dirty="0">
                <a:solidFill>
                  <a:schemeClr val="tx2">
                    <a:lumMod val="50000"/>
                  </a:schemeClr>
                </a:solidFill>
                <a:effectLst/>
              </a:rPr>
              <a:t>Л. А. </a:t>
            </a:r>
            <a:r>
              <a:rPr lang="ru-RU" sz="3200" dirty="0" err="1">
                <a:solidFill>
                  <a:schemeClr val="tx2">
                    <a:lumMod val="50000"/>
                  </a:schemeClr>
                </a:solidFill>
                <a:effectLst/>
              </a:rPr>
              <a:t>Гейденрейху</a:t>
            </a:r>
            <a:r>
              <a:rPr lang="ru-RU" sz="3200" dirty="0">
                <a:solidFill>
                  <a:schemeClr val="tx2">
                    <a:lumMod val="50000"/>
                  </a:schemeClr>
                </a:solidFill>
                <a:effectLst/>
              </a:rPr>
              <a:t>. Гибкая, плавная мелодия образно передаёт здесь движение </a:t>
            </a:r>
            <a:r>
              <a:rPr lang="ru-RU" sz="3200" dirty="0" smtClean="0">
                <a:solidFill>
                  <a:schemeClr val="tx2">
                    <a:lumMod val="50000"/>
                  </a:schemeClr>
                </a:solidFill>
                <a:effectLst/>
              </a:rPr>
              <a:t>волн.</a:t>
            </a:r>
            <a:r>
              <a:rPr lang="ru-RU" sz="3200" dirty="0">
                <a:solidFill>
                  <a:schemeClr val="tx2">
                    <a:lumMod val="50000"/>
                  </a:schemeClr>
                </a:solidFill>
                <a:effectLst/>
              </a:rPr>
              <a:t> Музыка имеет тёплый и страстный южный колорит; экспрессия вокальной партии усилена распевами и вокализами, естественно вплетающимися в развитие </a:t>
            </a:r>
            <a:r>
              <a:rPr lang="ru-RU" sz="3200" dirty="0" smtClean="0">
                <a:solidFill>
                  <a:schemeClr val="tx2">
                    <a:lumMod val="50000"/>
                  </a:schemeClr>
                </a:solidFill>
                <a:effectLst/>
              </a:rPr>
              <a:t>мелодии.</a:t>
            </a:r>
            <a:endParaRPr lang="ru-RU" sz="3200" b="1" dirty="0">
              <a:solidFill>
                <a:schemeClr val="tx2">
                  <a:lumMod val="50000"/>
                </a:schemeClr>
              </a:solidFill>
              <a:effectLst/>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14052"/>
          </a:xfrm>
        </p:spPr>
        <p:txBody>
          <a:bodyPr numCol="2">
            <a:noAutofit/>
          </a:bodyPr>
          <a:lstStyle/>
          <a:p>
            <a:pPr fontAlgn="auto">
              <a:spcAft>
                <a:spcPts val="0"/>
              </a:spcAft>
              <a:defRPr/>
            </a:pPr>
            <a:r>
              <a:rPr lang="ru-RU" sz="2000" dirty="0">
                <a:solidFill>
                  <a:schemeClr val="tx2">
                    <a:lumMod val="50000"/>
                  </a:schemeClr>
                </a:solidFill>
                <a:effectLst/>
              </a:rPr>
              <a:t>Уснули голубые</a:t>
            </a:r>
            <a:br>
              <a:rPr lang="ru-RU" sz="2000" dirty="0">
                <a:solidFill>
                  <a:schemeClr val="tx2">
                    <a:lumMod val="50000"/>
                  </a:schemeClr>
                </a:solidFill>
                <a:effectLst/>
              </a:rPr>
            </a:br>
            <a:r>
              <a:rPr lang="ru-RU" sz="2000" dirty="0">
                <a:solidFill>
                  <a:schemeClr val="tx2">
                    <a:lumMod val="50000"/>
                  </a:schemeClr>
                </a:solidFill>
                <a:effectLst/>
              </a:rPr>
              <a:t>Сегодня, как вчера.</a:t>
            </a:r>
            <a:br>
              <a:rPr lang="ru-RU" sz="2000" dirty="0">
                <a:solidFill>
                  <a:schemeClr val="tx2">
                    <a:lumMod val="50000"/>
                  </a:schemeClr>
                </a:solidFill>
                <a:effectLst/>
              </a:rPr>
            </a:br>
            <a:r>
              <a:rPr lang="ru-RU" sz="2000" dirty="0">
                <a:solidFill>
                  <a:schemeClr val="tx2">
                    <a:lumMod val="50000"/>
                  </a:schemeClr>
                </a:solidFill>
                <a:effectLst/>
              </a:rPr>
              <a:t>Ох, волны удалые,</a:t>
            </a:r>
            <a:br>
              <a:rPr lang="ru-RU" sz="2000" dirty="0">
                <a:solidFill>
                  <a:schemeClr val="tx2">
                    <a:lumMod val="50000"/>
                  </a:schemeClr>
                </a:solidFill>
                <a:effectLst/>
              </a:rPr>
            </a:br>
            <a:r>
              <a:rPr lang="ru-RU" sz="2000" dirty="0">
                <a:solidFill>
                  <a:schemeClr val="tx2">
                    <a:lumMod val="50000"/>
                  </a:schemeClr>
                </a:solidFill>
                <a:effectLst/>
              </a:rPr>
              <a:t>Надолго ль</a:t>
            </a:r>
            <a:r>
              <a:rPr lang="ru-RU" sz="2000" dirty="0" smtClean="0">
                <a:solidFill>
                  <a:schemeClr val="tx2">
                    <a:lumMod val="50000"/>
                  </a:schemeClr>
                </a:solidFill>
                <a:effectLst/>
              </a:rPr>
              <a:t>?</a:t>
            </a:r>
            <a:br>
              <a:rPr lang="ru-RU" sz="2000" dirty="0" smtClean="0">
                <a:solidFill>
                  <a:schemeClr val="tx2">
                    <a:lumMod val="50000"/>
                  </a:schemeClr>
                </a:solidFill>
                <a:effectLst/>
              </a:rPr>
            </a:br>
            <a:r>
              <a:rPr lang="ru-RU" sz="2000" dirty="0" smtClean="0">
                <a:solidFill>
                  <a:schemeClr val="tx2">
                    <a:lumMod val="50000"/>
                  </a:schemeClr>
                </a:solidFill>
                <a:effectLst/>
              </a:rPr>
              <a:t>До </a:t>
            </a:r>
            <a:r>
              <a:rPr lang="ru-RU" sz="2000" dirty="0">
                <a:solidFill>
                  <a:schemeClr val="tx2">
                    <a:lumMod val="50000"/>
                  </a:schemeClr>
                </a:solidFill>
                <a:effectLst/>
              </a:rPr>
              <a:t>утра? А…</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У </a:t>
            </a:r>
            <a:r>
              <a:rPr lang="ru-RU" sz="2000" dirty="0">
                <a:solidFill>
                  <a:schemeClr val="tx2">
                    <a:lumMod val="50000"/>
                  </a:schemeClr>
                </a:solidFill>
                <a:effectLst/>
              </a:rPr>
              <a:t>нас и в мраке ночи</a:t>
            </a:r>
            <a:br>
              <a:rPr lang="ru-RU" sz="2000" dirty="0">
                <a:solidFill>
                  <a:schemeClr val="tx2">
                    <a:lumMod val="50000"/>
                  </a:schemeClr>
                </a:solidFill>
                <a:effectLst/>
              </a:rPr>
            </a:br>
            <a:r>
              <a:rPr lang="ru-RU" sz="2000" dirty="0">
                <a:solidFill>
                  <a:schemeClr val="tx2">
                    <a:lumMod val="50000"/>
                  </a:schemeClr>
                </a:solidFill>
                <a:effectLst/>
              </a:rPr>
              <a:t>Волнение любви</a:t>
            </a:r>
            <a:br>
              <a:rPr lang="ru-RU" sz="2000" dirty="0">
                <a:solidFill>
                  <a:schemeClr val="tx2">
                    <a:lumMod val="50000"/>
                  </a:schemeClr>
                </a:solidFill>
                <a:effectLst/>
              </a:rPr>
            </a:br>
            <a:r>
              <a:rPr lang="ru-RU" sz="2000" dirty="0" smtClean="0">
                <a:solidFill>
                  <a:schemeClr val="tx2">
                    <a:lumMod val="50000"/>
                  </a:schemeClr>
                </a:solidFill>
                <a:effectLst/>
              </a:rPr>
              <a:t>Слезами </a:t>
            </a:r>
            <a:r>
              <a:rPr lang="ru-RU" sz="2000" dirty="0">
                <a:solidFill>
                  <a:schemeClr val="tx2">
                    <a:lumMod val="50000"/>
                  </a:schemeClr>
                </a:solidFill>
                <a:effectLst/>
              </a:rPr>
              <a:t>топит очи,</a:t>
            </a:r>
            <a:br>
              <a:rPr lang="ru-RU" sz="2000" dirty="0">
                <a:solidFill>
                  <a:schemeClr val="tx2">
                    <a:lumMod val="50000"/>
                  </a:schemeClr>
                </a:solidFill>
                <a:effectLst/>
              </a:rPr>
            </a:br>
            <a:r>
              <a:rPr lang="ru-RU" sz="2000" dirty="0">
                <a:solidFill>
                  <a:schemeClr val="tx2">
                    <a:lumMod val="50000"/>
                  </a:schemeClr>
                </a:solidFill>
                <a:effectLst/>
              </a:rPr>
              <a:t>Огнем горит в крови.</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И </a:t>
            </a:r>
            <a:r>
              <a:rPr lang="ru-RU" sz="2000" dirty="0">
                <a:solidFill>
                  <a:schemeClr val="tx2">
                    <a:lumMod val="50000"/>
                  </a:schemeClr>
                </a:solidFill>
                <a:effectLst/>
              </a:rPr>
              <a:t>с плеском размахнулось</a:t>
            </a:r>
            <a:br>
              <a:rPr lang="ru-RU" sz="2000" dirty="0">
                <a:solidFill>
                  <a:schemeClr val="tx2">
                    <a:lumMod val="50000"/>
                  </a:schemeClr>
                </a:solidFill>
                <a:effectLst/>
              </a:rPr>
            </a:br>
            <a:r>
              <a:rPr lang="ru-RU" sz="2000" dirty="0" smtClean="0">
                <a:solidFill>
                  <a:schemeClr val="tx2">
                    <a:lumMod val="50000"/>
                  </a:schemeClr>
                </a:solidFill>
                <a:effectLst/>
              </a:rPr>
              <a:t>Широкое </a:t>
            </a:r>
            <a:r>
              <a:rPr lang="ru-RU" sz="2000" dirty="0">
                <a:solidFill>
                  <a:schemeClr val="tx2">
                    <a:lumMod val="50000"/>
                  </a:schemeClr>
                </a:solidFill>
                <a:effectLst/>
              </a:rPr>
              <a:t>весло,</a:t>
            </a:r>
            <a:br>
              <a:rPr lang="ru-RU" sz="2000" dirty="0">
                <a:solidFill>
                  <a:schemeClr val="tx2">
                    <a:lumMod val="50000"/>
                  </a:schemeClr>
                </a:solidFill>
                <a:effectLst/>
              </a:rPr>
            </a:br>
            <a:r>
              <a:rPr lang="ru-RU" sz="2000" dirty="0">
                <a:solidFill>
                  <a:schemeClr val="tx2">
                    <a:lumMod val="50000"/>
                  </a:schemeClr>
                </a:solidFill>
                <a:effectLst/>
              </a:rPr>
              <a:t>И тихо распахнулось</a:t>
            </a:r>
            <a:br>
              <a:rPr lang="ru-RU" sz="2000" dirty="0">
                <a:solidFill>
                  <a:schemeClr val="tx2">
                    <a:lumMod val="50000"/>
                  </a:schemeClr>
                </a:solidFill>
                <a:effectLst/>
              </a:rPr>
            </a:br>
            <a:r>
              <a:rPr lang="ru-RU" sz="2000" dirty="0">
                <a:solidFill>
                  <a:schemeClr val="tx2">
                    <a:lumMod val="50000"/>
                  </a:schemeClr>
                </a:solidFill>
                <a:effectLst/>
              </a:rPr>
              <a:t>Заветное окно. О…</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a:solidFill>
                  <a:schemeClr val="tx2">
                    <a:lumMod val="50000"/>
                  </a:schemeClr>
                </a:solidFill>
                <a:effectLst/>
              </a:rPr>
              <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И </a:t>
            </a:r>
            <a:r>
              <a:rPr lang="ru-RU" sz="2000" dirty="0">
                <a:solidFill>
                  <a:schemeClr val="tx2">
                    <a:lumMod val="50000"/>
                  </a:schemeClr>
                </a:solidFill>
                <a:effectLst/>
              </a:rPr>
              <a:t>вам покоя, волны,</a:t>
            </a:r>
            <a:br>
              <a:rPr lang="ru-RU" sz="2000" dirty="0">
                <a:solidFill>
                  <a:schemeClr val="tx2">
                    <a:lumMod val="50000"/>
                  </a:schemeClr>
                </a:solidFill>
                <a:effectLst/>
              </a:rPr>
            </a:br>
            <a:r>
              <a:rPr lang="ru-RU" sz="2000" dirty="0">
                <a:solidFill>
                  <a:schemeClr val="tx2">
                    <a:lumMod val="50000"/>
                  </a:schemeClr>
                </a:solidFill>
                <a:effectLst/>
              </a:rPr>
              <a:t>Страдалец не дает;</a:t>
            </a:r>
            <a:br>
              <a:rPr lang="ru-RU" sz="2000" dirty="0">
                <a:solidFill>
                  <a:schemeClr val="tx2">
                    <a:lumMod val="50000"/>
                  </a:schemeClr>
                </a:solidFill>
                <a:effectLst/>
              </a:rPr>
            </a:br>
            <a:r>
              <a:rPr lang="ru-RU" sz="2000" dirty="0">
                <a:solidFill>
                  <a:schemeClr val="tx2">
                    <a:lumMod val="50000"/>
                  </a:schemeClr>
                </a:solidFill>
                <a:effectLst/>
              </a:rPr>
              <a:t>Надежд и страсти полный,</a:t>
            </a:r>
            <a:br>
              <a:rPr lang="ru-RU" sz="2000" dirty="0">
                <a:solidFill>
                  <a:schemeClr val="tx2">
                    <a:lumMod val="50000"/>
                  </a:schemeClr>
                </a:solidFill>
                <a:effectLst/>
              </a:rPr>
            </a:br>
            <a:r>
              <a:rPr lang="ru-RU" sz="2000" dirty="0">
                <a:solidFill>
                  <a:schemeClr val="tx2">
                    <a:lumMod val="50000"/>
                  </a:schemeClr>
                </a:solidFill>
                <a:effectLst/>
              </a:rPr>
              <a:t>Всю ночь любовь поет.</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Уснули </a:t>
            </a:r>
            <a:r>
              <a:rPr lang="ru-RU" sz="2000" dirty="0">
                <a:solidFill>
                  <a:schemeClr val="tx2">
                    <a:lumMod val="50000"/>
                  </a:schemeClr>
                </a:solidFill>
                <a:effectLst/>
              </a:rPr>
              <a:t>голубые</a:t>
            </a:r>
            <a:br>
              <a:rPr lang="ru-RU" sz="2000" dirty="0">
                <a:solidFill>
                  <a:schemeClr val="tx2">
                    <a:lumMod val="50000"/>
                  </a:schemeClr>
                </a:solidFill>
                <a:effectLst/>
              </a:rPr>
            </a:br>
            <a:r>
              <a:rPr lang="ru-RU" sz="2000" dirty="0">
                <a:solidFill>
                  <a:schemeClr val="tx2">
                    <a:lumMod val="50000"/>
                  </a:schemeClr>
                </a:solidFill>
                <a:effectLst/>
              </a:rPr>
              <a:t>Сегодня, как вчера.</a:t>
            </a:r>
            <a:br>
              <a:rPr lang="ru-RU" sz="2000" dirty="0">
                <a:solidFill>
                  <a:schemeClr val="tx2">
                    <a:lumMod val="50000"/>
                  </a:schemeClr>
                </a:solidFill>
                <a:effectLst/>
              </a:rPr>
            </a:br>
            <a:r>
              <a:rPr lang="ru-RU" sz="2000" dirty="0">
                <a:solidFill>
                  <a:schemeClr val="tx2">
                    <a:lumMod val="50000"/>
                  </a:schemeClr>
                </a:solidFill>
                <a:effectLst/>
              </a:rPr>
              <a:t>Ох, волны удалые!</a:t>
            </a:r>
            <a:br>
              <a:rPr lang="ru-RU" sz="2000" dirty="0">
                <a:solidFill>
                  <a:schemeClr val="tx2">
                    <a:lumMod val="50000"/>
                  </a:schemeClr>
                </a:solidFill>
                <a:effectLst/>
              </a:rPr>
            </a:br>
            <a:r>
              <a:rPr lang="ru-RU" sz="2000" dirty="0">
                <a:solidFill>
                  <a:schemeClr val="tx2">
                    <a:lumMod val="50000"/>
                  </a:schemeClr>
                </a:solidFill>
                <a:effectLst/>
              </a:rPr>
              <a:t>Не спать вам до утра!</a:t>
            </a:r>
            <a:r>
              <a:rPr lang="ru-RU" sz="1800" dirty="0">
                <a:solidFill>
                  <a:schemeClr val="tx2">
                    <a:lumMod val="50000"/>
                  </a:schemeClr>
                </a:solidFill>
                <a:effectLst/>
              </a:rPr>
              <a:t/>
            </a:r>
            <a:br>
              <a:rPr lang="ru-RU" sz="1800" dirty="0">
                <a:solidFill>
                  <a:schemeClr val="tx2">
                    <a:lumMod val="50000"/>
                  </a:schemeClr>
                </a:solidFill>
                <a:effectLst/>
              </a:rPr>
            </a:br>
            <a:endParaRPr lang="ru-RU" sz="1800"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415588" y="563563"/>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2303"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88063"/>
          </a:xfrm>
        </p:spPr>
        <p:txBody>
          <a:bodyPr/>
          <a:lstStyle/>
          <a:p>
            <a:pPr fontAlgn="auto">
              <a:spcAft>
                <a:spcPts val="0"/>
              </a:spcAft>
              <a:defRPr/>
            </a:pPr>
            <a:r>
              <a:rPr lang="ru-RU" sz="3200" b="1" dirty="0">
                <a:solidFill>
                  <a:schemeClr val="tx2">
                    <a:lumMod val="50000"/>
                  </a:schemeClr>
                </a:solidFill>
                <a:effectLst/>
              </a:rPr>
              <a:t>9. «</a:t>
            </a:r>
            <a:r>
              <a:rPr lang="ru-RU" sz="3200" b="1" dirty="0" err="1">
                <a:solidFill>
                  <a:schemeClr val="tx2">
                    <a:lumMod val="50000"/>
                  </a:schemeClr>
                </a:solidFill>
                <a:effectLst/>
              </a:rPr>
              <a:t>Virtus</a:t>
            </a:r>
            <a:r>
              <a:rPr lang="ru-RU" sz="3200" b="1" dirty="0">
                <a:solidFill>
                  <a:schemeClr val="tx2">
                    <a:lumMod val="50000"/>
                  </a:schemeClr>
                </a:solidFill>
                <a:effectLst/>
              </a:rPr>
              <a:t> </a:t>
            </a:r>
            <a:r>
              <a:rPr lang="ru-RU" sz="3200" b="1" dirty="0" err="1">
                <a:solidFill>
                  <a:schemeClr val="tx2">
                    <a:lumMod val="50000"/>
                  </a:schemeClr>
                </a:solidFill>
                <a:effectLst/>
              </a:rPr>
              <a:t>antiqua</a:t>
            </a:r>
            <a:r>
              <a:rPr lang="ru-RU" sz="3200" b="1" dirty="0">
                <a:solidFill>
                  <a:schemeClr val="tx2">
                    <a:lumMod val="50000"/>
                  </a:schemeClr>
                </a:solidFill>
                <a:effectLst/>
              </a:rPr>
              <a:t>» («Старинная доблесть</a:t>
            </a:r>
            <a:r>
              <a:rPr lang="ru-RU" sz="3200" b="1" dirty="0" smtClean="0">
                <a:solidFill>
                  <a:schemeClr val="tx2">
                    <a:lumMod val="50000"/>
                  </a:schemeClr>
                </a:solidFill>
                <a:effectLst/>
              </a:rPr>
              <a:t>»)</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3600" dirty="0" smtClean="0">
                <a:solidFill>
                  <a:schemeClr val="tx2">
                    <a:lumMod val="50000"/>
                  </a:schemeClr>
                </a:solidFill>
                <a:effectLst/>
              </a:rPr>
              <a:t>Рыцарский </a:t>
            </a:r>
            <a:r>
              <a:rPr lang="ru-RU" sz="3600" dirty="0">
                <a:solidFill>
                  <a:schemeClr val="tx2">
                    <a:lumMod val="50000"/>
                  </a:schemeClr>
                </a:solidFill>
                <a:effectLst/>
              </a:rPr>
              <a:t>романс на стихи из романа «Эвелина де </a:t>
            </a:r>
            <a:r>
              <a:rPr lang="ru-RU" sz="3600" dirty="0" err="1">
                <a:solidFill>
                  <a:schemeClr val="tx2">
                    <a:lumMod val="50000"/>
                  </a:schemeClr>
                </a:solidFill>
                <a:effectLst/>
              </a:rPr>
              <a:t>Вальероль</a:t>
            </a:r>
            <a:r>
              <a:rPr lang="ru-RU" sz="3600" dirty="0">
                <a:solidFill>
                  <a:schemeClr val="tx2">
                    <a:lumMod val="50000"/>
                  </a:schemeClr>
                </a:solidFill>
                <a:effectLst/>
              </a:rPr>
              <a:t>». Посвящён Ф. П. Толстому. Отличается воинственным, героическим характером; музыка дышит отвагой и готовностью к </a:t>
            </a:r>
            <a:r>
              <a:rPr lang="ru-RU" sz="3600" dirty="0" smtClean="0">
                <a:solidFill>
                  <a:schemeClr val="tx2">
                    <a:lumMod val="50000"/>
                  </a:schemeClr>
                </a:solidFill>
                <a:effectLst/>
              </a:rPr>
              <a:t>борьбе.</a:t>
            </a:r>
            <a:endParaRPr lang="ru-RU" sz="3600" dirty="0">
              <a:solidFill>
                <a:schemeClr val="tx2">
                  <a:lumMod val="50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2"/>
          <p:cNvSpPr>
            <a:spLocks noGrp="1"/>
          </p:cNvSpPr>
          <p:nvPr>
            <p:ph type="title"/>
          </p:nvPr>
        </p:nvSpPr>
        <p:spPr>
          <a:xfrm>
            <a:off x="15713075" y="5602288"/>
            <a:ext cx="2754313" cy="376237"/>
          </a:xfrm>
        </p:spPr>
        <p:txBody>
          <a:bodyPr>
            <a:noAutofit/>
          </a:bodyPr>
          <a:lstStyle/>
          <a:p>
            <a:pPr fontAlgn="auto">
              <a:spcAft>
                <a:spcPts val="0"/>
              </a:spcAft>
              <a:defRPr/>
            </a:pPr>
            <a:endParaRPr lang="ru-RU" sz="3200" dirty="0">
              <a:solidFill>
                <a:schemeClr val="tx2">
                  <a:lumMod val="50000"/>
                </a:schemeClr>
              </a:solidFill>
            </a:endParaRPr>
          </a:p>
        </p:txBody>
      </p:sp>
      <p:sp>
        <p:nvSpPr>
          <p:cNvPr id="14" name="Объект 13"/>
          <p:cNvSpPr>
            <a:spLocks noGrp="1"/>
          </p:cNvSpPr>
          <p:nvPr>
            <p:ph idx="1"/>
          </p:nvPr>
        </p:nvSpPr>
        <p:spPr>
          <a:xfrm>
            <a:off x="0" y="0"/>
            <a:ext cx="7396163" cy="6858000"/>
          </a:xfrm>
        </p:spPr>
        <p:txBody>
          <a:bodyPr>
            <a:normAutofit fontScale="92500" lnSpcReduction="10000"/>
          </a:bodyPr>
          <a:lstStyle/>
          <a:p>
            <a:pPr marL="0" indent="0" fontAlgn="auto">
              <a:spcAft>
                <a:spcPts val="0"/>
              </a:spcAft>
              <a:buClr>
                <a:schemeClr val="tx2">
                  <a:lumMod val="75000"/>
                </a:schemeClr>
              </a:buClr>
              <a:buFont typeface="Arial" panose="020B0604020202020204" pitchFamily="34" charset="0"/>
              <a:buNone/>
              <a:defRPr/>
            </a:pPr>
            <a:r>
              <a:rPr lang="ru-RU" sz="3200" b="1" dirty="0" smtClean="0"/>
              <a:t>История создания</a:t>
            </a:r>
          </a:p>
          <a:p>
            <a:pPr marL="0" indent="0" fontAlgn="auto">
              <a:spcAft>
                <a:spcPts val="0"/>
              </a:spcAft>
              <a:buClr>
                <a:schemeClr val="tx2">
                  <a:lumMod val="75000"/>
                </a:schemeClr>
              </a:buClr>
              <a:buFont typeface="Arial" panose="020B0604020202020204" pitchFamily="34" charset="0"/>
              <a:buNone/>
              <a:defRPr/>
            </a:pPr>
            <a:endParaRPr lang="ru-RU" sz="3200" b="1" dirty="0" smtClean="0"/>
          </a:p>
          <a:p>
            <a:pPr marL="0" indent="0" fontAlgn="auto">
              <a:spcAft>
                <a:spcPts val="0"/>
              </a:spcAft>
              <a:buClr>
                <a:schemeClr val="tx2">
                  <a:lumMod val="75000"/>
                </a:schemeClr>
              </a:buClr>
              <a:buFont typeface="Arial" panose="020B0604020202020204" pitchFamily="34" charset="0"/>
              <a:buNone/>
              <a:defRPr/>
            </a:pPr>
            <a:r>
              <a:rPr lang="ru-RU" sz="2400" b="1" dirty="0" smtClean="0"/>
              <a:t>«</a:t>
            </a:r>
            <a:r>
              <a:rPr lang="ru-RU" sz="2400" b="1" dirty="0"/>
              <a:t>Прощание с Петербургом»</a:t>
            </a:r>
            <a:r>
              <a:rPr lang="ru-RU" sz="2400" dirty="0"/>
              <a:t> — </a:t>
            </a:r>
            <a:r>
              <a:rPr lang="ru-RU" sz="2400" dirty="0" smtClean="0"/>
              <a:t>вокальный цикл Михаила Ивановича Глинки</a:t>
            </a:r>
            <a:r>
              <a:rPr lang="ru-RU" sz="2400" dirty="0"/>
              <a:t> на слова </a:t>
            </a:r>
            <a:r>
              <a:rPr lang="ru-RU" sz="2400" dirty="0" smtClean="0"/>
              <a:t>Нестора Кукольника. Состоит из 12 романсов. Все </a:t>
            </a:r>
            <a:r>
              <a:rPr lang="ru-RU" sz="2400" dirty="0"/>
              <a:t>романсы, входящие в цикл, были написаны Глинкой летом 1840 года. В своих «Записках» он </a:t>
            </a:r>
            <a:r>
              <a:rPr lang="ru-RU" sz="2400" dirty="0" smtClean="0"/>
              <a:t>вспоминает </a:t>
            </a:r>
            <a:r>
              <a:rPr lang="ru-RU" sz="2400" dirty="0"/>
              <a:t>об этом следующим </a:t>
            </a:r>
            <a:r>
              <a:rPr lang="ru-RU" sz="2400" dirty="0" smtClean="0"/>
              <a:t>образом:</a:t>
            </a:r>
          </a:p>
          <a:p>
            <a:pPr marL="0" indent="0" fontAlgn="auto">
              <a:spcAft>
                <a:spcPts val="0"/>
              </a:spcAft>
              <a:buClr>
                <a:schemeClr val="tx2">
                  <a:lumMod val="75000"/>
                </a:schemeClr>
              </a:buClr>
              <a:buFont typeface="Arial" panose="020B0604020202020204" pitchFamily="34" charset="0"/>
              <a:buNone/>
              <a:defRPr/>
            </a:pPr>
            <a:r>
              <a:rPr lang="ru-RU" sz="2000" i="1" dirty="0" smtClean="0"/>
              <a:t>    «В день моих именин, то есть 21 мая, когда я шёл из Ревельского подворья к Степанову, где провёл большую часть того дня, мне пришла мелодия болеро «О дева чудная моя». Я попросил Кукольника написать мне стихи для этой новой мелодии, он согласился, а вместе с тем предложил мне несколько написанных им романсов. По этому, кажется, поводу пришла Платону мысль о двенадцати романсах, изданных потом </a:t>
            </a:r>
            <a:r>
              <a:rPr lang="ru-RU" sz="2000" i="1" dirty="0" err="1" smtClean="0"/>
              <a:t>П.И.Гурскалиным</a:t>
            </a:r>
            <a:r>
              <a:rPr lang="ru-RU" sz="2000" i="1" dirty="0" smtClean="0"/>
              <a:t> под именем «Прощания с Петербургом». У меня было несколько запасных мелодий, и работа шла весьма успешно.»</a:t>
            </a:r>
          </a:p>
          <a:p>
            <a:pPr marL="0" indent="0" fontAlgn="auto">
              <a:spcAft>
                <a:spcPts val="0"/>
              </a:spcAft>
              <a:buClr>
                <a:schemeClr val="tx2">
                  <a:lumMod val="75000"/>
                </a:schemeClr>
              </a:buClr>
              <a:buFont typeface="Arial" panose="020B0604020202020204" pitchFamily="34" charset="0"/>
              <a:buNone/>
              <a:defRPr/>
            </a:pPr>
            <a:r>
              <a:rPr lang="ru-RU" sz="2400" dirty="0"/>
              <a:t>Известно, что Глинка много путешествовал, и в 1840 году он планировал очередной отъезд за границу. Отъезд не состоялся, однако тема дороги и прощания с родиной — основная тема </a:t>
            </a:r>
            <a:r>
              <a:rPr lang="ru-RU" sz="2400" dirty="0" smtClean="0"/>
              <a:t>цикла.</a:t>
            </a:r>
          </a:p>
        </p:txBody>
      </p:sp>
      <p:pic>
        <p:nvPicPr>
          <p:cNvPr id="17411" name="Picture 2" descr="https://ic.pics.livejournal.com/teachron/67407322/1754586/1754586_900.jpg"/>
          <p:cNvPicPr>
            <a:picLocks noChangeAspect="1" noChangeArrowheads="1"/>
          </p:cNvPicPr>
          <p:nvPr/>
        </p:nvPicPr>
        <p:blipFill>
          <a:blip r:embed="rId3"/>
          <a:srcRect/>
          <a:stretch>
            <a:fillRect/>
          </a:stretch>
        </p:blipFill>
        <p:spPr bwMode="auto">
          <a:xfrm>
            <a:off x="7396163" y="0"/>
            <a:ext cx="4908550" cy="68580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48738"/>
          </a:xfrm>
        </p:spPr>
        <p:txBody>
          <a:bodyPr numCol="2">
            <a:normAutofit fontScale="90000"/>
          </a:bodyPr>
          <a:lstStyle/>
          <a:p>
            <a:pPr fontAlgn="auto">
              <a:spcAft>
                <a:spcPts val="0"/>
              </a:spcAft>
              <a:defRPr/>
            </a:pPr>
            <a:r>
              <a:rPr lang="ru-RU" sz="2000" dirty="0">
                <a:solidFill>
                  <a:schemeClr val="tx2">
                    <a:lumMod val="50000"/>
                  </a:schemeClr>
                </a:solidFill>
                <a:effectLst/>
              </a:rPr>
              <a:t>Прости! Корабль взмахнул крылом,</a:t>
            </a:r>
            <a:br>
              <a:rPr lang="ru-RU" sz="2000" dirty="0">
                <a:solidFill>
                  <a:schemeClr val="tx2">
                    <a:lumMod val="50000"/>
                  </a:schemeClr>
                </a:solidFill>
                <a:effectLst/>
              </a:rPr>
            </a:br>
            <a:r>
              <a:rPr lang="ru-RU" sz="2000" dirty="0">
                <a:solidFill>
                  <a:schemeClr val="tx2">
                    <a:lumMod val="50000"/>
                  </a:schemeClr>
                </a:solidFill>
                <a:effectLst/>
              </a:rPr>
              <a:t>Зовет труба моей дружины!</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a:solidFill>
                  <a:schemeClr val="tx2">
                    <a:lumMod val="50000"/>
                  </a:schemeClr>
                </a:solidFill>
                <a:effectLst/>
              </a:rPr>
              <a:t>Вернусь к тебе из Палестины.</a:t>
            </a:r>
            <a:br>
              <a:rPr lang="ru-RU" sz="2000" dirty="0">
                <a:solidFill>
                  <a:schemeClr val="tx2">
                    <a:lumMod val="50000"/>
                  </a:schemeClr>
                </a:solidFill>
                <a:effectLst/>
              </a:rPr>
            </a:br>
            <a:r>
              <a:rPr lang="ru-RU" sz="2000" dirty="0">
                <a:solidFill>
                  <a:schemeClr val="tx2">
                    <a:lumMod val="50000"/>
                  </a:schemeClr>
                </a:solidFill>
                <a:effectLst/>
              </a:rPr>
              <a:t>Молва о подвигах моих,</a:t>
            </a:r>
            <a:br>
              <a:rPr lang="ru-RU" sz="2000" dirty="0">
                <a:solidFill>
                  <a:schemeClr val="tx2">
                    <a:lumMod val="50000"/>
                  </a:schemeClr>
                </a:solidFill>
                <a:effectLst/>
              </a:rPr>
            </a:br>
            <a:r>
              <a:rPr lang="ru-RU" sz="2000" dirty="0">
                <a:solidFill>
                  <a:schemeClr val="tx2">
                    <a:lumMod val="50000"/>
                  </a:schemeClr>
                </a:solidFill>
                <a:effectLst/>
              </a:rPr>
              <a:t>Шумя, придет моим предтечей,</a:t>
            </a:r>
            <a:br>
              <a:rPr lang="ru-RU" sz="2000" dirty="0">
                <a:solidFill>
                  <a:schemeClr val="tx2">
                    <a:lumMod val="50000"/>
                  </a:schemeClr>
                </a:solidFill>
                <a:effectLst/>
              </a:rPr>
            </a:br>
            <a:r>
              <a:rPr lang="ru-RU" sz="2000" dirty="0">
                <a:solidFill>
                  <a:schemeClr val="tx2">
                    <a:lumMod val="50000"/>
                  </a:schemeClr>
                </a:solidFill>
                <a:effectLst/>
              </a:rPr>
              <a:t>И лавр из нежных рук твоих</a:t>
            </a:r>
            <a:br>
              <a:rPr lang="ru-RU" sz="2000" dirty="0">
                <a:solidFill>
                  <a:schemeClr val="tx2">
                    <a:lumMod val="50000"/>
                  </a:schemeClr>
                </a:solidFill>
                <a:effectLst/>
              </a:rPr>
            </a:br>
            <a:r>
              <a:rPr lang="ru-RU" sz="2000" dirty="0">
                <a:solidFill>
                  <a:schemeClr val="tx2">
                    <a:lumMod val="50000"/>
                  </a:schemeClr>
                </a:solidFill>
                <a:effectLst/>
              </a:rPr>
              <a:t>Наградой будет мне и встречей.</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err="1" smtClean="0">
                <a:solidFill>
                  <a:schemeClr val="tx2">
                    <a:lumMod val="50000"/>
                  </a:schemeClr>
                </a:solidFill>
                <a:effectLst/>
              </a:rPr>
              <a:t>Клянуся</a:t>
            </a:r>
            <a:r>
              <a:rPr lang="ru-RU" sz="2000" dirty="0" smtClean="0">
                <a:solidFill>
                  <a:schemeClr val="tx2">
                    <a:lumMod val="50000"/>
                  </a:schemeClr>
                </a:solidFill>
                <a:effectLst/>
              </a:rPr>
              <a:t> </a:t>
            </a:r>
            <a:r>
              <a:rPr lang="ru-RU" sz="2000" dirty="0">
                <a:solidFill>
                  <a:schemeClr val="tx2">
                    <a:lumMod val="50000"/>
                  </a:schemeClr>
                </a:solidFill>
                <a:effectLst/>
              </a:rPr>
              <a:t>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err="1">
                <a:solidFill>
                  <a:schemeClr val="tx2">
                    <a:lumMod val="50000"/>
                  </a:schemeClr>
                </a:solidFill>
                <a:effectLst/>
              </a:rPr>
              <a:t>Клянуся</a:t>
            </a:r>
            <a:r>
              <a:rPr lang="ru-RU" sz="2000" dirty="0">
                <a:solidFill>
                  <a:schemeClr val="tx2">
                    <a:lumMod val="50000"/>
                  </a:schemeClr>
                </a:solidFill>
                <a:effectLst/>
              </a:rPr>
              <a:t> 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Сто </a:t>
            </a:r>
            <a:r>
              <a:rPr lang="ru-RU" sz="2000" dirty="0">
                <a:solidFill>
                  <a:schemeClr val="tx2">
                    <a:lumMod val="50000"/>
                  </a:schemeClr>
                </a:solidFill>
                <a:effectLst/>
              </a:rPr>
              <a:t>битв, сто рек, сто городов</a:t>
            </a:r>
            <a:br>
              <a:rPr lang="ru-RU" sz="2000" dirty="0">
                <a:solidFill>
                  <a:schemeClr val="tx2">
                    <a:lumMod val="50000"/>
                  </a:schemeClr>
                </a:solidFill>
                <a:effectLst/>
              </a:rPr>
            </a:br>
            <a:r>
              <a:rPr lang="ru-RU" sz="2000" dirty="0">
                <a:solidFill>
                  <a:schemeClr val="tx2">
                    <a:lumMod val="50000"/>
                  </a:schemeClr>
                </a:solidFill>
                <a:effectLst/>
              </a:rPr>
              <a:t>О имени твоем узнают,</a:t>
            </a:r>
            <a:br>
              <a:rPr lang="ru-RU" sz="2000" dirty="0">
                <a:solidFill>
                  <a:schemeClr val="tx2">
                    <a:lumMod val="50000"/>
                  </a:schemeClr>
                </a:solidFill>
                <a:effectLst/>
              </a:rPr>
            </a:br>
            <a:r>
              <a:rPr lang="ru-RU" sz="2000" dirty="0">
                <a:solidFill>
                  <a:schemeClr val="tx2">
                    <a:lumMod val="50000"/>
                  </a:schemeClr>
                </a:solidFill>
                <a:effectLst/>
              </a:rPr>
              <a:t>На ста языках сто певцов</a:t>
            </a:r>
            <a:br>
              <a:rPr lang="ru-RU" sz="2000" dirty="0">
                <a:solidFill>
                  <a:schemeClr val="tx2">
                    <a:lumMod val="50000"/>
                  </a:schemeClr>
                </a:solidFill>
                <a:effectLst/>
              </a:rPr>
            </a:br>
            <a:r>
              <a:rPr lang="ru-RU" sz="2000" dirty="0">
                <a:solidFill>
                  <a:schemeClr val="tx2">
                    <a:lumMod val="50000"/>
                  </a:schemeClr>
                </a:solidFill>
                <a:effectLst/>
              </a:rPr>
              <a:t>И запоют и заиграют!</a:t>
            </a:r>
            <a:br>
              <a:rPr lang="ru-RU" sz="2000" dirty="0">
                <a:solidFill>
                  <a:schemeClr val="tx2">
                    <a:lumMod val="50000"/>
                  </a:schemeClr>
                </a:solidFill>
                <a:effectLst/>
              </a:rPr>
            </a:br>
            <a:r>
              <a:rPr lang="ru-RU" sz="2000" dirty="0">
                <a:solidFill>
                  <a:schemeClr val="tx2">
                    <a:lumMod val="50000"/>
                  </a:schemeClr>
                </a:solidFill>
                <a:effectLst/>
              </a:rPr>
              <a:t>И, вновь волнуясь и шумя,</a:t>
            </a:r>
            <a:br>
              <a:rPr lang="ru-RU" sz="2000" dirty="0">
                <a:solidFill>
                  <a:schemeClr val="tx2">
                    <a:lumMod val="50000"/>
                  </a:schemeClr>
                </a:solidFill>
                <a:effectLst/>
              </a:rPr>
            </a:br>
            <a:r>
              <a:rPr lang="ru-RU" sz="2000" dirty="0">
                <a:solidFill>
                  <a:schemeClr val="tx2">
                    <a:lumMod val="50000"/>
                  </a:schemeClr>
                </a:solidFill>
                <a:effectLst/>
              </a:rPr>
              <a:t>Твоей великой славы полны,</a:t>
            </a:r>
            <a:br>
              <a:rPr lang="ru-RU" sz="2000" dirty="0">
                <a:solidFill>
                  <a:schemeClr val="tx2">
                    <a:lumMod val="50000"/>
                  </a:schemeClr>
                </a:solidFill>
                <a:effectLst/>
              </a:rPr>
            </a:br>
            <a:r>
              <a:rPr lang="ru-RU" sz="2000" dirty="0">
                <a:solidFill>
                  <a:schemeClr val="tx2">
                    <a:lumMod val="50000"/>
                  </a:schemeClr>
                </a:solidFill>
                <a:effectLst/>
              </a:rPr>
              <a:t>К твоим стопам примчат меня</a:t>
            </a:r>
            <a:br>
              <a:rPr lang="ru-RU" sz="2000" dirty="0">
                <a:solidFill>
                  <a:schemeClr val="tx2">
                    <a:lumMod val="50000"/>
                  </a:schemeClr>
                </a:solidFill>
                <a:effectLst/>
              </a:rPr>
            </a:br>
            <a:r>
              <a:rPr lang="ru-RU" sz="2000" dirty="0">
                <a:solidFill>
                  <a:schemeClr val="tx2">
                    <a:lumMod val="50000"/>
                  </a:schemeClr>
                </a:solidFill>
                <a:effectLst/>
              </a:rPr>
              <a:t>Могучие, седые волны...</a:t>
            </a:r>
            <a:br>
              <a:rPr lang="ru-RU" sz="2000" dirty="0">
                <a:solidFill>
                  <a:schemeClr val="tx2">
                    <a:lumMod val="50000"/>
                  </a:schemeClr>
                </a:solidFill>
                <a:effectLst/>
              </a:rPr>
            </a:br>
            <a:r>
              <a:rPr lang="ru-RU" sz="2000" dirty="0" err="1" smtClean="0">
                <a:solidFill>
                  <a:schemeClr val="tx2">
                    <a:lumMod val="50000"/>
                  </a:schemeClr>
                </a:solidFill>
                <a:effectLst/>
              </a:rPr>
              <a:t>Клянуся</a:t>
            </a:r>
            <a:r>
              <a:rPr lang="ru-RU" sz="2000" dirty="0" smtClean="0">
                <a:solidFill>
                  <a:schemeClr val="tx2">
                    <a:lumMod val="50000"/>
                  </a:schemeClr>
                </a:solidFill>
                <a:effectLst/>
              </a:rPr>
              <a:t> </a:t>
            </a:r>
            <a:r>
              <a:rPr lang="ru-RU" sz="2000" dirty="0">
                <a:solidFill>
                  <a:schemeClr val="tx2">
                    <a:lumMod val="50000"/>
                  </a:schemeClr>
                </a:solidFill>
                <a:effectLst/>
              </a:rPr>
              <a:t>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err="1">
                <a:solidFill>
                  <a:schemeClr val="tx2">
                    <a:lumMod val="50000"/>
                  </a:schemeClr>
                </a:solidFill>
                <a:effectLst/>
              </a:rPr>
              <a:t>Клянуся</a:t>
            </a:r>
            <a:r>
              <a:rPr lang="ru-RU" sz="2000" dirty="0">
                <a:solidFill>
                  <a:schemeClr val="tx2">
                    <a:lumMod val="50000"/>
                  </a:schemeClr>
                </a:solidFill>
                <a:effectLst/>
              </a:rPr>
              <a:t> 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smtClean="0">
                <a:solidFill>
                  <a:schemeClr val="tx2">
                    <a:lumMod val="50000"/>
                  </a:schemeClr>
                </a:solidFill>
                <a:effectLst/>
              </a:rPr>
              <a:t>Но </a:t>
            </a:r>
            <a:r>
              <a:rPr lang="ru-RU" sz="2000" dirty="0">
                <a:solidFill>
                  <a:schemeClr val="tx2">
                    <a:lumMod val="50000"/>
                  </a:schemeClr>
                </a:solidFill>
                <a:effectLst/>
              </a:rPr>
              <a:t>если приговор судьбы</a:t>
            </a:r>
            <a:br>
              <a:rPr lang="ru-RU" sz="2000" dirty="0">
                <a:solidFill>
                  <a:schemeClr val="tx2">
                    <a:lumMod val="50000"/>
                  </a:schemeClr>
                </a:solidFill>
                <a:effectLst/>
              </a:rPr>
            </a:br>
            <a:r>
              <a:rPr lang="ru-RU" sz="2000" dirty="0">
                <a:solidFill>
                  <a:schemeClr val="tx2">
                    <a:lumMod val="50000"/>
                  </a:schemeClr>
                </a:solidFill>
                <a:effectLst/>
              </a:rPr>
              <a:t>В боях пошлет мне смерть навстречу,</a:t>
            </a:r>
            <a:br>
              <a:rPr lang="ru-RU" sz="2000" dirty="0">
                <a:solidFill>
                  <a:schemeClr val="tx2">
                    <a:lumMod val="50000"/>
                  </a:schemeClr>
                </a:solidFill>
                <a:effectLst/>
              </a:rPr>
            </a:br>
            <a:r>
              <a:rPr lang="ru-RU" sz="2000" dirty="0">
                <a:solidFill>
                  <a:schemeClr val="tx2">
                    <a:lumMod val="50000"/>
                  </a:schemeClr>
                </a:solidFill>
                <a:effectLst/>
              </a:rPr>
              <a:t>На грозный зов ее трубы</a:t>
            </a:r>
            <a:br>
              <a:rPr lang="ru-RU" sz="2000" dirty="0">
                <a:solidFill>
                  <a:schemeClr val="tx2">
                    <a:lumMod val="50000"/>
                  </a:schemeClr>
                </a:solidFill>
                <a:effectLst/>
              </a:rPr>
            </a:br>
            <a:r>
              <a:rPr lang="ru-RU" sz="2000" dirty="0">
                <a:solidFill>
                  <a:schemeClr val="tx2">
                    <a:lumMod val="50000"/>
                  </a:schemeClr>
                </a:solidFill>
                <a:effectLst/>
              </a:rPr>
              <a:t>Я именем твоим отвечу!</a:t>
            </a:r>
            <a:br>
              <a:rPr lang="ru-RU" sz="2000" dirty="0">
                <a:solidFill>
                  <a:schemeClr val="tx2">
                    <a:lumMod val="50000"/>
                  </a:schemeClr>
                </a:solidFill>
                <a:effectLst/>
              </a:rPr>
            </a:br>
            <a:r>
              <a:rPr lang="ru-RU" sz="2000" dirty="0">
                <a:solidFill>
                  <a:schemeClr val="tx2">
                    <a:lumMod val="50000"/>
                  </a:schemeClr>
                </a:solidFill>
                <a:effectLst/>
              </a:rPr>
              <a:t>Паду на щит, чтоб вензель твой</a:t>
            </a:r>
            <a:br>
              <a:rPr lang="ru-RU" sz="2000" dirty="0">
                <a:solidFill>
                  <a:schemeClr val="tx2">
                    <a:lumMod val="50000"/>
                  </a:schemeClr>
                </a:solidFill>
                <a:effectLst/>
              </a:rPr>
            </a:br>
            <a:r>
              <a:rPr lang="ru-RU" sz="2000" dirty="0">
                <a:solidFill>
                  <a:schemeClr val="tx2">
                    <a:lumMod val="50000"/>
                  </a:schemeClr>
                </a:solidFill>
                <a:effectLst/>
              </a:rPr>
              <a:t>Врагам не выдать, умирая;</a:t>
            </a:r>
            <a:br>
              <a:rPr lang="ru-RU" sz="2000" dirty="0">
                <a:solidFill>
                  <a:schemeClr val="tx2">
                    <a:lumMod val="50000"/>
                  </a:schemeClr>
                </a:solidFill>
                <a:effectLst/>
              </a:rPr>
            </a:br>
            <a:r>
              <a:rPr lang="ru-RU" sz="2000" dirty="0">
                <a:solidFill>
                  <a:schemeClr val="tx2">
                    <a:lumMod val="50000"/>
                  </a:schemeClr>
                </a:solidFill>
                <a:effectLst/>
              </a:rPr>
              <a:t>И, побежден одной судьбой,</a:t>
            </a:r>
            <a:br>
              <a:rPr lang="ru-RU" sz="2000" dirty="0">
                <a:solidFill>
                  <a:schemeClr val="tx2">
                    <a:lumMod val="50000"/>
                  </a:schemeClr>
                </a:solidFill>
                <a:effectLst/>
              </a:rPr>
            </a:br>
            <a:r>
              <a:rPr lang="ru-RU" sz="2000" dirty="0">
                <a:solidFill>
                  <a:schemeClr val="tx2">
                    <a:lumMod val="50000"/>
                  </a:schemeClr>
                </a:solidFill>
                <a:effectLst/>
              </a:rPr>
              <a:t>Умру, тебя благословляя!</a:t>
            </a:r>
            <a:br>
              <a:rPr lang="ru-RU" sz="2000" dirty="0">
                <a:solidFill>
                  <a:schemeClr val="tx2">
                    <a:lumMod val="50000"/>
                  </a:schemeClr>
                </a:solidFill>
                <a:effectLst/>
              </a:rPr>
            </a:br>
            <a:r>
              <a:rPr lang="ru-RU" sz="2000" dirty="0">
                <a:solidFill>
                  <a:schemeClr val="tx2">
                    <a:lumMod val="50000"/>
                  </a:schemeClr>
                </a:solidFill>
                <a:effectLst/>
              </a:rPr>
              <a:t/>
            </a:r>
            <a:br>
              <a:rPr lang="ru-RU" sz="2000" dirty="0">
                <a:solidFill>
                  <a:schemeClr val="tx2">
                    <a:lumMod val="50000"/>
                  </a:schemeClr>
                </a:solidFill>
                <a:effectLst/>
              </a:rPr>
            </a:br>
            <a:r>
              <a:rPr lang="ru-RU" sz="2000" dirty="0" err="1" smtClean="0">
                <a:solidFill>
                  <a:schemeClr val="tx2">
                    <a:lumMod val="50000"/>
                  </a:schemeClr>
                </a:solidFill>
                <a:effectLst/>
              </a:rPr>
              <a:t>Клянуся</a:t>
            </a:r>
            <a:r>
              <a:rPr lang="ru-RU" sz="2000" dirty="0" smtClean="0">
                <a:solidFill>
                  <a:schemeClr val="tx2">
                    <a:lumMod val="50000"/>
                  </a:schemeClr>
                </a:solidFill>
                <a:effectLst/>
              </a:rPr>
              <a:t> </a:t>
            </a:r>
            <a:r>
              <a:rPr lang="ru-RU" sz="2000" dirty="0">
                <a:solidFill>
                  <a:schemeClr val="tx2">
                    <a:lumMod val="50000"/>
                  </a:schemeClr>
                </a:solidFill>
                <a:effectLst/>
              </a:rPr>
              <a:t>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br>
              <a:rPr lang="ru-RU" sz="2000" dirty="0">
                <a:solidFill>
                  <a:schemeClr val="tx2">
                    <a:lumMod val="50000"/>
                  </a:schemeClr>
                </a:solidFill>
                <a:effectLst/>
              </a:rPr>
            </a:br>
            <a:r>
              <a:rPr lang="ru-RU" sz="2000" dirty="0" err="1">
                <a:solidFill>
                  <a:schemeClr val="tx2">
                    <a:lumMod val="50000"/>
                  </a:schemeClr>
                </a:solidFill>
                <a:effectLst/>
              </a:rPr>
              <a:t>Клянуся</a:t>
            </a:r>
            <a:r>
              <a:rPr lang="ru-RU" sz="2000" dirty="0">
                <a:solidFill>
                  <a:schemeClr val="tx2">
                    <a:lumMod val="50000"/>
                  </a:schemeClr>
                </a:solidFill>
                <a:effectLst/>
              </a:rPr>
              <a:t> сердцем и мечом:</a:t>
            </a:r>
            <a:br>
              <a:rPr lang="ru-RU" sz="2000" dirty="0">
                <a:solidFill>
                  <a:schemeClr val="tx2">
                    <a:lumMod val="50000"/>
                  </a:schemeClr>
                </a:solidFill>
                <a:effectLst/>
              </a:rPr>
            </a:br>
            <a:r>
              <a:rPr lang="ru-RU" sz="2000" dirty="0">
                <a:solidFill>
                  <a:schemeClr val="tx2">
                    <a:lumMod val="50000"/>
                  </a:schemeClr>
                </a:solidFill>
                <a:effectLst/>
              </a:rPr>
              <a:t>Иль на щите, иль со щитом!</a:t>
            </a:r>
            <a:r>
              <a:rPr lang="ru-RU" dirty="0">
                <a:solidFill>
                  <a:schemeClr val="tx2">
                    <a:lumMod val="50000"/>
                  </a:schemeClr>
                </a:solidFill>
                <a:effectLst/>
              </a:rPr>
              <a:t/>
            </a:r>
            <a:br>
              <a:rPr lang="ru-RU" dirty="0">
                <a:solidFill>
                  <a:schemeClr val="tx2">
                    <a:lumMod val="50000"/>
                  </a:schemeClr>
                </a:solidFill>
                <a:effectLst/>
              </a:rPr>
            </a:br>
            <a:endParaRPr lang="ru-RU"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9998075" y="590550"/>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80555"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0763"/>
          </a:xfrm>
        </p:spPr>
        <p:txBody>
          <a:bodyPr>
            <a:normAutofit fontScale="90000"/>
          </a:bodyPr>
          <a:lstStyle/>
          <a:p>
            <a:pPr fontAlgn="auto">
              <a:spcAft>
                <a:spcPts val="0"/>
              </a:spcAft>
              <a:defRPr/>
            </a:pPr>
            <a:r>
              <a:rPr lang="ru-RU" sz="3200" b="1" dirty="0">
                <a:solidFill>
                  <a:schemeClr val="tx2">
                    <a:lumMod val="50000"/>
                  </a:schemeClr>
                </a:solidFill>
                <a:effectLst/>
              </a:rPr>
              <a:t>10. </a:t>
            </a:r>
            <a:r>
              <a:rPr lang="ru-RU" sz="3200" b="1" dirty="0" smtClean="0">
                <a:solidFill>
                  <a:schemeClr val="tx2">
                    <a:lumMod val="50000"/>
                  </a:schemeClr>
                </a:solidFill>
                <a:effectLst/>
              </a:rPr>
              <a:t>Жаворонок</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2200" dirty="0" smtClean="0">
                <a:solidFill>
                  <a:schemeClr val="tx2">
                    <a:lumMod val="50000"/>
                  </a:schemeClr>
                </a:solidFill>
                <a:effectLst/>
              </a:rPr>
              <a:t>Посвящён</a:t>
            </a:r>
            <a:r>
              <a:rPr lang="ru-RU" sz="2200" dirty="0">
                <a:solidFill>
                  <a:schemeClr val="tx2">
                    <a:lumMod val="50000"/>
                  </a:schemeClr>
                </a:solidFill>
                <a:effectLst/>
              </a:rPr>
              <a:t> А. Н. Струговщикову. Один из самых известных романсов Глинки. Это «задушевная и задумчивая песня с легко льющейся и плавной мелодией, естественной и простой, окрашенной светлой печалью</a:t>
            </a:r>
            <a:r>
              <a:rPr lang="ru-RU" sz="2200" dirty="0" smtClean="0">
                <a:solidFill>
                  <a:schemeClr val="tx2">
                    <a:lumMod val="50000"/>
                  </a:schemeClr>
                </a:solidFill>
                <a:effectLst/>
              </a:rPr>
              <a:t>». </a:t>
            </a:r>
            <a:r>
              <a:rPr lang="ru-RU" sz="2200" dirty="0">
                <a:solidFill>
                  <a:schemeClr val="tx2">
                    <a:lumMod val="50000"/>
                  </a:schemeClr>
                </a:solidFill>
                <a:effectLst/>
              </a:rPr>
              <a:t>Она неразрывно связана с традицией русской </a:t>
            </a:r>
            <a:r>
              <a:rPr lang="ru-RU" sz="2200" dirty="0" err="1">
                <a:solidFill>
                  <a:schemeClr val="tx2">
                    <a:lumMod val="50000"/>
                  </a:schemeClr>
                </a:solidFill>
                <a:effectLst/>
              </a:rPr>
              <a:t>песенности</a:t>
            </a:r>
            <a:r>
              <a:rPr lang="ru-RU" sz="2200" dirty="0">
                <a:solidFill>
                  <a:schemeClr val="tx2">
                    <a:lumMod val="50000"/>
                  </a:schemeClr>
                </a:solidFill>
                <a:effectLst/>
              </a:rPr>
              <a:t>; в ней отражён образ русской природы, её неброских пейзажей и бескрайних </a:t>
            </a:r>
            <a:r>
              <a:rPr lang="ru-RU" sz="2200" dirty="0" smtClean="0">
                <a:solidFill>
                  <a:schemeClr val="tx2">
                    <a:lumMod val="50000"/>
                  </a:schemeClr>
                </a:solidFill>
                <a:effectLst/>
              </a:rPr>
              <a:t>полей. </a:t>
            </a:r>
            <a:r>
              <a:rPr lang="ru-RU" sz="2200" dirty="0">
                <a:solidFill>
                  <a:schemeClr val="tx2">
                    <a:lumMod val="50000"/>
                  </a:schemeClr>
                </a:solidFill>
                <a:effectLst/>
              </a:rPr>
              <a:t>Перед вступлением певца в фортепьянном сопровождении слышатся трели жаворонка. Борис Асафьев так писал об этом </a:t>
            </a:r>
            <a:r>
              <a:rPr lang="ru-RU" sz="2200" dirty="0" smtClean="0">
                <a:solidFill>
                  <a:schemeClr val="tx2">
                    <a:lumMod val="50000"/>
                  </a:schemeClr>
                </a:solidFill>
                <a:effectLst/>
              </a:rPr>
              <a:t>романсе.</a:t>
            </a:r>
            <a:br>
              <a:rPr lang="ru-RU" sz="2200" dirty="0" smtClean="0">
                <a:solidFill>
                  <a:schemeClr val="tx2">
                    <a:lumMod val="50000"/>
                  </a:schemeClr>
                </a:solidFill>
                <a:effectLst/>
              </a:rPr>
            </a:br>
            <a:r>
              <a:rPr lang="ru-RU" sz="2200" dirty="0" smtClean="0">
                <a:solidFill>
                  <a:schemeClr val="tx2">
                    <a:lumMod val="50000"/>
                  </a:schemeClr>
                </a:solidFill>
                <a:effectLst/>
              </a:rPr>
              <a:t>  </a:t>
            </a:r>
            <a:r>
              <a:rPr lang="ru-RU" sz="1800" dirty="0" smtClean="0">
                <a:solidFill>
                  <a:schemeClr val="tx2">
                    <a:lumMod val="50000"/>
                  </a:schemeClr>
                </a:solidFill>
                <a:effectLst/>
              </a:rPr>
              <a:t>Довольно </a:t>
            </a:r>
            <a:r>
              <a:rPr lang="ru-RU" sz="1800" dirty="0">
                <a:solidFill>
                  <a:schemeClr val="tx2">
                    <a:lumMod val="50000"/>
                  </a:schemeClr>
                </a:solidFill>
                <a:effectLst/>
              </a:rPr>
              <a:t>часто у Глинки можно наблюдать выражение длящегося томительного душевного состояния, «охваченности аффектом», сосредоточенности внимания на каком-либо явлении выдержанным внутри тоном, вокруг которого сплетаются остальные голоса, повторами </a:t>
            </a:r>
            <a:r>
              <a:rPr lang="ru-RU" sz="1800" dirty="0" smtClean="0">
                <a:solidFill>
                  <a:schemeClr val="tx2">
                    <a:lumMod val="50000"/>
                  </a:schemeClr>
                </a:solidFill>
                <a:effectLst/>
              </a:rPr>
              <a:t>интонаций </a:t>
            </a:r>
            <a:r>
              <a:rPr lang="ru-RU" sz="1800" dirty="0">
                <a:solidFill>
                  <a:schemeClr val="tx2">
                    <a:lumMod val="50000"/>
                  </a:schemeClr>
                </a:solidFill>
                <a:effectLst/>
              </a:rPr>
              <a:t>или «</a:t>
            </a:r>
            <a:r>
              <a:rPr lang="ru-RU" sz="1800" dirty="0" err="1">
                <a:solidFill>
                  <a:schemeClr val="tx2">
                    <a:lumMod val="50000"/>
                  </a:schemeClr>
                </a:solidFill>
                <a:effectLst/>
              </a:rPr>
              <a:t>опеванием</a:t>
            </a:r>
            <a:r>
              <a:rPr lang="ru-RU" sz="1800" dirty="0">
                <a:solidFill>
                  <a:schemeClr val="tx2">
                    <a:lumMod val="50000"/>
                  </a:schemeClr>
                </a:solidFill>
                <a:effectLst/>
              </a:rPr>
              <a:t>» характерного для данной мелодии тона посредством около него расположенных или им притягиваемых звуков. В «Жаворонке» таким тоном является си — доминанта ми минора, выразительное вибрирование которого прекрасно соответствует впечатлению от звенящего над полем, высоко в небе, длительно-длительно, «неисходною струей», будто и без цезур, голоса этой птицы. Очень тонко, без всякого звукоподражания, Глинка «вибрирует» фортепианный наигрыш, предшествующий элегической мелодии жаворонка, и в целом рождается музыкально-поэтический образ — песнь надежды.</a:t>
            </a:r>
            <a:endParaRPr lang="ru-RU" sz="1800" dirty="0">
              <a:solidFill>
                <a:schemeClr val="tx2">
                  <a:lumMod val="50000"/>
                </a:schemeClr>
              </a:solidFill>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009549"/>
          </a:xfrm>
        </p:spPr>
        <p:txBody>
          <a:bodyPr numCol="2"/>
          <a:lstStyle/>
          <a:p>
            <a:pPr fontAlgn="auto">
              <a:spcAft>
                <a:spcPts val="0"/>
              </a:spcAft>
              <a:defRPr/>
            </a:pP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a:solidFill>
                  <a:schemeClr val="tx2">
                    <a:lumMod val="50000"/>
                  </a:schemeClr>
                </a:solidFill>
                <a:effectLst/>
              </a:rPr>
              <a:t/>
            </a:r>
            <a:br>
              <a:rPr lang="ru-RU" sz="2400" dirty="0">
                <a:solidFill>
                  <a:schemeClr val="tx2">
                    <a:lumMod val="50000"/>
                  </a:schemeClr>
                </a:solidFill>
                <a:effectLst/>
              </a:rPr>
            </a:br>
            <a:r>
              <a:rPr lang="ru-RU" sz="2400" dirty="0" smtClean="0">
                <a:solidFill>
                  <a:schemeClr val="tx2">
                    <a:lumMod val="50000"/>
                  </a:schemeClr>
                </a:solidFill>
                <a:effectLst/>
              </a:rPr>
              <a:t>Между </a:t>
            </a:r>
            <a:r>
              <a:rPr lang="ru-RU" sz="2400" dirty="0">
                <a:solidFill>
                  <a:schemeClr val="tx2">
                    <a:lumMod val="50000"/>
                  </a:schemeClr>
                </a:solidFill>
                <a:effectLst/>
              </a:rPr>
              <a:t>небом и землей</a:t>
            </a:r>
            <a:br>
              <a:rPr lang="ru-RU" sz="2400" dirty="0">
                <a:solidFill>
                  <a:schemeClr val="tx2">
                    <a:lumMod val="50000"/>
                  </a:schemeClr>
                </a:solidFill>
                <a:effectLst/>
              </a:rPr>
            </a:br>
            <a:r>
              <a:rPr lang="ru-RU" sz="2400" dirty="0">
                <a:solidFill>
                  <a:schemeClr val="tx2">
                    <a:lumMod val="50000"/>
                  </a:schemeClr>
                </a:solidFill>
                <a:effectLst/>
              </a:rPr>
              <a:t>Песня раздается,</a:t>
            </a:r>
            <a:br>
              <a:rPr lang="ru-RU" sz="2400" dirty="0">
                <a:solidFill>
                  <a:schemeClr val="tx2">
                    <a:lumMod val="50000"/>
                  </a:schemeClr>
                </a:solidFill>
                <a:effectLst/>
              </a:rPr>
            </a:br>
            <a:r>
              <a:rPr lang="ru-RU" sz="2400" dirty="0">
                <a:solidFill>
                  <a:schemeClr val="tx2">
                    <a:lumMod val="50000"/>
                  </a:schemeClr>
                </a:solidFill>
                <a:effectLst/>
              </a:rPr>
              <a:t>Неисходною струей</a:t>
            </a:r>
            <a:br>
              <a:rPr lang="ru-RU" sz="2400" dirty="0">
                <a:solidFill>
                  <a:schemeClr val="tx2">
                    <a:lumMod val="50000"/>
                  </a:schemeClr>
                </a:solidFill>
                <a:effectLst/>
              </a:rPr>
            </a:br>
            <a:r>
              <a:rPr lang="ru-RU" sz="2400" dirty="0">
                <a:solidFill>
                  <a:schemeClr val="tx2">
                    <a:lumMod val="50000"/>
                  </a:schemeClr>
                </a:solidFill>
                <a:effectLst/>
              </a:rPr>
              <a:t>Громче, громче льется.</a:t>
            </a:r>
            <a:br>
              <a:rPr lang="ru-RU" sz="2400" dirty="0">
                <a:solidFill>
                  <a:schemeClr val="tx2">
                    <a:lumMod val="50000"/>
                  </a:schemeClr>
                </a:solidFill>
                <a:effectLst/>
              </a:rPr>
            </a:br>
            <a:r>
              <a:rPr lang="ru-RU" sz="2400" dirty="0">
                <a:solidFill>
                  <a:schemeClr val="tx2">
                    <a:lumMod val="50000"/>
                  </a:schemeClr>
                </a:solidFill>
                <a:effectLst/>
              </a:rPr>
              <a:t>Не видать певца полей,</a:t>
            </a:r>
            <a:br>
              <a:rPr lang="ru-RU" sz="2400" dirty="0">
                <a:solidFill>
                  <a:schemeClr val="tx2">
                    <a:lumMod val="50000"/>
                  </a:schemeClr>
                </a:solidFill>
                <a:effectLst/>
              </a:rPr>
            </a:br>
            <a:r>
              <a:rPr lang="ru-RU" sz="2400" dirty="0">
                <a:solidFill>
                  <a:schemeClr val="tx2">
                    <a:lumMod val="50000"/>
                  </a:schemeClr>
                </a:solidFill>
                <a:effectLst/>
              </a:rPr>
              <a:t>Где поет так громко</a:t>
            </a:r>
            <a:br>
              <a:rPr lang="ru-RU" sz="2400" dirty="0">
                <a:solidFill>
                  <a:schemeClr val="tx2">
                    <a:lumMod val="50000"/>
                  </a:schemeClr>
                </a:solidFill>
                <a:effectLst/>
              </a:rPr>
            </a:br>
            <a:r>
              <a:rPr lang="ru-RU" sz="2400" dirty="0">
                <a:solidFill>
                  <a:schemeClr val="tx2">
                    <a:lumMod val="50000"/>
                  </a:schemeClr>
                </a:solidFill>
                <a:effectLst/>
              </a:rPr>
              <a:t>Над подруженькой своей</a:t>
            </a:r>
            <a:br>
              <a:rPr lang="ru-RU" sz="2400" dirty="0">
                <a:solidFill>
                  <a:schemeClr val="tx2">
                    <a:lumMod val="50000"/>
                  </a:schemeClr>
                </a:solidFill>
                <a:effectLst/>
              </a:rPr>
            </a:br>
            <a:r>
              <a:rPr lang="ru-RU" sz="2400" dirty="0">
                <a:solidFill>
                  <a:schemeClr val="tx2">
                    <a:lumMod val="50000"/>
                  </a:schemeClr>
                </a:solidFill>
                <a:effectLst/>
              </a:rPr>
              <a:t>Жаворонок звонкий,</a:t>
            </a:r>
            <a:br>
              <a:rPr lang="ru-RU" sz="2400" dirty="0">
                <a:solidFill>
                  <a:schemeClr val="tx2">
                    <a:lumMod val="50000"/>
                  </a:schemeClr>
                </a:solidFill>
                <a:effectLst/>
              </a:rPr>
            </a:br>
            <a:r>
              <a:rPr lang="ru-RU" sz="2400" dirty="0">
                <a:solidFill>
                  <a:schemeClr val="tx2">
                    <a:lumMod val="50000"/>
                  </a:schemeClr>
                </a:solidFill>
                <a:effectLst/>
              </a:rPr>
              <a:t>Над подруженькой своей</a:t>
            </a:r>
            <a:br>
              <a:rPr lang="ru-RU" sz="2400" dirty="0">
                <a:solidFill>
                  <a:schemeClr val="tx2">
                    <a:lumMod val="50000"/>
                  </a:schemeClr>
                </a:solidFill>
                <a:effectLst/>
              </a:rPr>
            </a:br>
            <a:r>
              <a:rPr lang="ru-RU" sz="2400" dirty="0">
                <a:solidFill>
                  <a:schemeClr val="tx2">
                    <a:lumMod val="50000"/>
                  </a:schemeClr>
                </a:solidFill>
                <a:effectLst/>
              </a:rPr>
              <a:t>Жаворонок звонкий.</a:t>
            </a:r>
            <a:br>
              <a:rPr lang="ru-RU" sz="2400" dirty="0">
                <a:solidFill>
                  <a:schemeClr val="tx2">
                    <a:lumMod val="50000"/>
                  </a:schemeClr>
                </a:solidFill>
                <a:effectLst/>
              </a:rPr>
            </a:b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a:solidFill>
                  <a:schemeClr val="tx2">
                    <a:lumMod val="50000"/>
                  </a:schemeClr>
                </a:solidFill>
                <a:effectLst/>
              </a:rPr>
              <a:t/>
            </a:r>
            <a:br>
              <a:rPr lang="ru-RU" sz="2400" dirty="0">
                <a:solidFill>
                  <a:schemeClr val="tx2">
                    <a:lumMod val="50000"/>
                  </a:schemeClr>
                </a:solidFill>
                <a:effectLst/>
              </a:rPr>
            </a:b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a:solidFill>
                  <a:schemeClr val="tx2">
                    <a:lumMod val="50000"/>
                  </a:schemeClr>
                </a:solidFill>
                <a:effectLst/>
              </a:rPr>
              <a:t/>
            </a:r>
            <a:br>
              <a:rPr lang="ru-RU" sz="2400" dirty="0">
                <a:solidFill>
                  <a:schemeClr val="tx2">
                    <a:lumMod val="50000"/>
                  </a:schemeClr>
                </a:solidFill>
                <a:effectLst/>
              </a:rPr>
            </a:b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a:solidFill>
                  <a:schemeClr val="tx2">
                    <a:lumMod val="50000"/>
                  </a:schemeClr>
                </a:solidFill>
                <a:effectLst/>
              </a:rPr>
              <a:t/>
            </a:r>
            <a:br>
              <a:rPr lang="ru-RU" sz="2400" dirty="0">
                <a:solidFill>
                  <a:schemeClr val="tx2">
                    <a:lumMod val="50000"/>
                  </a:schemeClr>
                </a:solidFill>
                <a:effectLst/>
              </a:rPr>
            </a:br>
            <a:r>
              <a:rPr lang="ru-RU" sz="2400" dirty="0" smtClean="0">
                <a:solidFill>
                  <a:schemeClr val="tx2">
                    <a:lumMod val="50000"/>
                  </a:schemeClr>
                </a:solidFill>
                <a:effectLst/>
              </a:rPr>
              <a:t>Ветер </a:t>
            </a:r>
            <a:r>
              <a:rPr lang="ru-RU" sz="2400" dirty="0">
                <a:solidFill>
                  <a:schemeClr val="tx2">
                    <a:lumMod val="50000"/>
                  </a:schemeClr>
                </a:solidFill>
                <a:effectLst/>
              </a:rPr>
              <a:t>песенку несет,</a:t>
            </a:r>
            <a:br>
              <a:rPr lang="ru-RU" sz="2400" dirty="0">
                <a:solidFill>
                  <a:schemeClr val="tx2">
                    <a:lumMod val="50000"/>
                  </a:schemeClr>
                </a:solidFill>
                <a:effectLst/>
              </a:rPr>
            </a:br>
            <a:r>
              <a:rPr lang="ru-RU" sz="2400" dirty="0">
                <a:solidFill>
                  <a:schemeClr val="tx2">
                    <a:lumMod val="50000"/>
                  </a:schemeClr>
                </a:solidFill>
                <a:effectLst/>
              </a:rPr>
              <a:t>А кому – не знает...</a:t>
            </a:r>
            <a:br>
              <a:rPr lang="ru-RU" sz="2400" dirty="0">
                <a:solidFill>
                  <a:schemeClr val="tx2">
                    <a:lumMod val="50000"/>
                  </a:schemeClr>
                </a:solidFill>
                <a:effectLst/>
              </a:rPr>
            </a:br>
            <a:r>
              <a:rPr lang="ru-RU" sz="2400" dirty="0">
                <a:solidFill>
                  <a:schemeClr val="tx2">
                    <a:lumMod val="50000"/>
                  </a:schemeClr>
                </a:solidFill>
                <a:effectLst/>
              </a:rPr>
              <a:t>Та, кому она, поймет,</a:t>
            </a:r>
            <a:br>
              <a:rPr lang="ru-RU" sz="2400" dirty="0">
                <a:solidFill>
                  <a:schemeClr val="tx2">
                    <a:lumMod val="50000"/>
                  </a:schemeClr>
                </a:solidFill>
                <a:effectLst/>
              </a:rPr>
            </a:br>
            <a:r>
              <a:rPr lang="ru-RU" sz="2400" dirty="0">
                <a:solidFill>
                  <a:schemeClr val="tx2">
                    <a:lumMod val="50000"/>
                  </a:schemeClr>
                </a:solidFill>
                <a:effectLst/>
              </a:rPr>
              <a:t>От кого – узнает!</a:t>
            </a:r>
            <a:br>
              <a:rPr lang="ru-RU" sz="2400" dirty="0">
                <a:solidFill>
                  <a:schemeClr val="tx2">
                    <a:lumMod val="50000"/>
                  </a:schemeClr>
                </a:solidFill>
                <a:effectLst/>
              </a:rPr>
            </a:br>
            <a:r>
              <a:rPr lang="ru-RU" sz="2400" dirty="0">
                <a:solidFill>
                  <a:schemeClr val="tx2">
                    <a:lumMod val="50000"/>
                  </a:schemeClr>
                </a:solidFill>
                <a:effectLst/>
              </a:rPr>
              <a:t>Лейся, песенка моя,</a:t>
            </a:r>
            <a:br>
              <a:rPr lang="ru-RU" sz="2400" dirty="0">
                <a:solidFill>
                  <a:schemeClr val="tx2">
                    <a:lumMod val="50000"/>
                  </a:schemeClr>
                </a:solidFill>
                <a:effectLst/>
              </a:rPr>
            </a:br>
            <a:r>
              <a:rPr lang="ru-RU" sz="2400" dirty="0">
                <a:solidFill>
                  <a:schemeClr val="tx2">
                    <a:lumMod val="50000"/>
                  </a:schemeClr>
                </a:solidFill>
                <a:effectLst/>
              </a:rPr>
              <a:t>Песнь надежды сладкой:</a:t>
            </a:r>
            <a:br>
              <a:rPr lang="ru-RU" sz="2400" dirty="0">
                <a:solidFill>
                  <a:schemeClr val="tx2">
                    <a:lumMod val="50000"/>
                  </a:schemeClr>
                </a:solidFill>
                <a:effectLst/>
              </a:rPr>
            </a:br>
            <a:r>
              <a:rPr lang="ru-RU" sz="2400" dirty="0">
                <a:solidFill>
                  <a:schemeClr val="tx2">
                    <a:lumMod val="50000"/>
                  </a:schemeClr>
                </a:solidFill>
                <a:effectLst/>
              </a:rPr>
              <a:t>Кто-то вспомнит про меня</a:t>
            </a:r>
            <a:br>
              <a:rPr lang="ru-RU" sz="2400" dirty="0">
                <a:solidFill>
                  <a:schemeClr val="tx2">
                    <a:lumMod val="50000"/>
                  </a:schemeClr>
                </a:solidFill>
                <a:effectLst/>
              </a:rPr>
            </a:br>
            <a:r>
              <a:rPr lang="ru-RU" sz="2400" dirty="0">
                <a:solidFill>
                  <a:schemeClr val="tx2">
                    <a:lumMod val="50000"/>
                  </a:schemeClr>
                </a:solidFill>
                <a:effectLst/>
              </a:rPr>
              <a:t>И вздохнет украдкой,</a:t>
            </a:r>
            <a:br>
              <a:rPr lang="ru-RU" sz="2400" dirty="0">
                <a:solidFill>
                  <a:schemeClr val="tx2">
                    <a:lumMod val="50000"/>
                  </a:schemeClr>
                </a:solidFill>
                <a:effectLst/>
              </a:rPr>
            </a:br>
            <a:r>
              <a:rPr lang="ru-RU" sz="2400" dirty="0">
                <a:solidFill>
                  <a:schemeClr val="tx2">
                    <a:lumMod val="50000"/>
                  </a:schemeClr>
                </a:solidFill>
                <a:effectLst/>
              </a:rPr>
              <a:t>Над подруженькой своей</a:t>
            </a:r>
            <a:br>
              <a:rPr lang="ru-RU" sz="2400" dirty="0">
                <a:solidFill>
                  <a:schemeClr val="tx2">
                    <a:lumMod val="50000"/>
                  </a:schemeClr>
                </a:solidFill>
                <a:effectLst/>
              </a:rPr>
            </a:br>
            <a:r>
              <a:rPr lang="ru-RU" sz="2400" dirty="0">
                <a:solidFill>
                  <a:schemeClr val="tx2">
                    <a:lumMod val="50000"/>
                  </a:schemeClr>
                </a:solidFill>
                <a:effectLst/>
              </a:rPr>
              <a:t>Жаворонок звонкий.</a:t>
            </a:r>
            <a:r>
              <a:rPr lang="ru-RU" dirty="0">
                <a:solidFill>
                  <a:schemeClr val="tx2">
                    <a:lumMod val="50000"/>
                  </a:schemeClr>
                </a:solidFill>
                <a:effectLst/>
              </a:rPr>
              <a:t/>
            </a:r>
            <a:br>
              <a:rPr lang="ru-RU" dirty="0">
                <a:solidFill>
                  <a:schemeClr val="tx2">
                    <a:lumMod val="50000"/>
                  </a:schemeClr>
                </a:solidFill>
                <a:effectLst/>
              </a:rPr>
            </a:br>
            <a:endParaRPr lang="ru-RU"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363200" y="798513"/>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0762"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13463"/>
          </a:xfrm>
        </p:spPr>
        <p:txBody>
          <a:bodyPr/>
          <a:lstStyle/>
          <a:p>
            <a:pPr fontAlgn="auto">
              <a:spcAft>
                <a:spcPts val="0"/>
              </a:spcAft>
              <a:defRPr/>
            </a:pPr>
            <a:r>
              <a:rPr lang="ru-RU" sz="3200" b="1" dirty="0">
                <a:solidFill>
                  <a:schemeClr val="tx2">
                    <a:lumMod val="50000"/>
                  </a:schemeClr>
                </a:solidFill>
                <a:effectLst/>
              </a:rPr>
              <a:t>11. К </a:t>
            </a:r>
            <a:r>
              <a:rPr lang="ru-RU" sz="3200" b="1" dirty="0" smtClean="0">
                <a:solidFill>
                  <a:schemeClr val="tx2">
                    <a:lumMod val="50000"/>
                  </a:schemeClr>
                </a:solidFill>
                <a:effectLst/>
              </a:rPr>
              <a:t>Молли</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2800" b="1" dirty="0" smtClean="0">
                <a:solidFill>
                  <a:schemeClr val="tx2">
                    <a:lumMod val="50000"/>
                  </a:schemeClr>
                </a:solidFill>
                <a:effectLst/>
              </a:rPr>
              <a:t>  </a:t>
            </a:r>
            <a:r>
              <a:rPr lang="ru-RU" sz="2800" dirty="0" smtClean="0">
                <a:solidFill>
                  <a:schemeClr val="tx2">
                    <a:lumMod val="50000"/>
                  </a:schemeClr>
                </a:solidFill>
                <a:effectLst/>
              </a:rPr>
              <a:t>Романс </a:t>
            </a:r>
            <a:r>
              <a:rPr lang="ru-RU" sz="2800" dirty="0">
                <a:solidFill>
                  <a:schemeClr val="tx2">
                    <a:lumMod val="50000"/>
                  </a:schemeClr>
                </a:solidFill>
                <a:effectLst/>
              </a:rPr>
              <a:t>на стихи из романа «Бюргер». Посвящён Г. Я. Ломакину. Основой музыки этого романса стала не законченная Глинкой в 1839 году фортепьянная </a:t>
            </a:r>
            <a:r>
              <a:rPr lang="ru-RU" sz="2800" dirty="0" smtClean="0">
                <a:solidFill>
                  <a:schemeClr val="tx2">
                    <a:lumMod val="50000"/>
                  </a:schemeClr>
                </a:solidFill>
                <a:effectLst/>
              </a:rPr>
              <a:t>пьеса. </a:t>
            </a:r>
            <a:r>
              <a:rPr lang="ru-RU" sz="2800" dirty="0">
                <a:solidFill>
                  <a:schemeClr val="tx2">
                    <a:lumMod val="50000"/>
                  </a:schemeClr>
                </a:solidFill>
                <a:effectLst/>
              </a:rPr>
              <a:t>Об этом композитор пишет в «Записках</a:t>
            </a:r>
            <a:r>
              <a:rPr lang="ru-RU" sz="2800" dirty="0" smtClean="0">
                <a:solidFill>
                  <a:schemeClr val="tx2">
                    <a:lumMod val="50000"/>
                  </a:schemeClr>
                </a:solidFill>
                <a:effectLst/>
              </a:rPr>
              <a:t>»:</a:t>
            </a: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a:solidFill>
                  <a:schemeClr val="tx2">
                    <a:lumMod val="50000"/>
                  </a:schemeClr>
                </a:solidFill>
                <a:effectLst/>
              </a:rPr>
              <a:t> </a:t>
            </a:r>
            <a:r>
              <a:rPr lang="ru-RU" sz="2400" dirty="0" smtClean="0">
                <a:solidFill>
                  <a:schemeClr val="tx2">
                    <a:lumMod val="50000"/>
                  </a:schemeClr>
                </a:solidFill>
                <a:effectLst/>
              </a:rPr>
              <a:t> «</a:t>
            </a:r>
            <a:r>
              <a:rPr lang="ru-RU" sz="3100" i="1" dirty="0" smtClean="0">
                <a:solidFill>
                  <a:schemeClr val="tx2">
                    <a:lumMod val="50000"/>
                  </a:schemeClr>
                </a:solidFill>
                <a:effectLst/>
              </a:rPr>
              <a:t>Для </a:t>
            </a:r>
            <a:r>
              <a:rPr lang="ru-RU" sz="3100" i="1" dirty="0">
                <a:solidFill>
                  <a:schemeClr val="tx2">
                    <a:lumMod val="50000"/>
                  </a:schemeClr>
                </a:solidFill>
                <a:effectLst/>
              </a:rPr>
              <a:t>сестры </a:t>
            </a:r>
            <a:r>
              <a:rPr lang="ru-RU" sz="3100" i="1" dirty="0" err="1">
                <a:solidFill>
                  <a:schemeClr val="tx2">
                    <a:lumMod val="50000"/>
                  </a:schemeClr>
                </a:solidFill>
                <a:effectLst/>
              </a:rPr>
              <a:t>Елисаветы</a:t>
            </a:r>
            <a:r>
              <a:rPr lang="ru-RU" sz="3100" i="1" dirty="0">
                <a:solidFill>
                  <a:schemeClr val="tx2">
                    <a:lumMod val="50000"/>
                  </a:schemeClr>
                </a:solidFill>
                <a:effectLst/>
              </a:rPr>
              <a:t> </a:t>
            </a:r>
            <a:r>
              <a:rPr lang="ru-RU" sz="3100" i="1" dirty="0" smtClean="0">
                <a:solidFill>
                  <a:schemeClr val="tx2">
                    <a:lumMod val="50000"/>
                  </a:schemeClr>
                </a:solidFill>
                <a:effectLst/>
              </a:rPr>
              <a:t>Ивановны </a:t>
            </a:r>
            <a:r>
              <a:rPr lang="ru-RU" sz="3100" i="1" dirty="0">
                <a:solidFill>
                  <a:schemeClr val="tx2">
                    <a:lumMod val="50000"/>
                  </a:schemeClr>
                </a:solidFill>
                <a:effectLst/>
              </a:rPr>
              <a:t>написал я ноктюрн </a:t>
            </a:r>
            <a:r>
              <a:rPr lang="ru-RU" sz="3100" i="1" dirty="0" err="1">
                <a:solidFill>
                  <a:schemeClr val="tx2">
                    <a:lumMod val="50000"/>
                  </a:schemeClr>
                </a:solidFill>
                <a:effectLst/>
              </a:rPr>
              <a:t>La</a:t>
            </a:r>
            <a:r>
              <a:rPr lang="ru-RU" sz="3100" i="1" dirty="0">
                <a:solidFill>
                  <a:schemeClr val="tx2">
                    <a:lumMod val="50000"/>
                  </a:schemeClr>
                </a:solidFill>
                <a:effectLst/>
              </a:rPr>
              <a:t> </a:t>
            </a:r>
            <a:r>
              <a:rPr lang="ru-RU" sz="3100" i="1" dirty="0" err="1">
                <a:solidFill>
                  <a:schemeClr val="tx2">
                    <a:lumMod val="50000"/>
                  </a:schemeClr>
                </a:solidFill>
                <a:effectLst/>
              </a:rPr>
              <a:t>séparation</a:t>
            </a:r>
            <a:r>
              <a:rPr lang="ru-RU" sz="3100" i="1" dirty="0">
                <a:solidFill>
                  <a:schemeClr val="tx2">
                    <a:lumMod val="50000"/>
                  </a:schemeClr>
                </a:solidFill>
                <a:effectLst/>
              </a:rPr>
              <a:t> (f-</a:t>
            </a:r>
            <a:r>
              <a:rPr lang="ru-RU" sz="3100" i="1" dirty="0" err="1">
                <a:solidFill>
                  <a:schemeClr val="tx2">
                    <a:lumMod val="50000"/>
                  </a:schemeClr>
                </a:solidFill>
                <a:effectLst/>
              </a:rPr>
              <a:t>moll</a:t>
            </a:r>
            <a:r>
              <a:rPr lang="ru-RU" sz="3100" i="1" dirty="0">
                <a:solidFill>
                  <a:schemeClr val="tx2">
                    <a:lumMod val="50000"/>
                  </a:schemeClr>
                </a:solidFill>
                <a:effectLst/>
              </a:rPr>
              <a:t>) для фортепьяно. Принялся также за другой ноктюрн </a:t>
            </a:r>
            <a:r>
              <a:rPr lang="ru-RU" sz="3100" i="1" dirty="0" err="1">
                <a:solidFill>
                  <a:schemeClr val="tx2">
                    <a:lumMod val="50000"/>
                  </a:schemeClr>
                </a:solidFill>
                <a:effectLst/>
              </a:rPr>
              <a:t>Le</a:t>
            </a:r>
            <a:r>
              <a:rPr lang="ru-RU" sz="3100" i="1" dirty="0">
                <a:solidFill>
                  <a:schemeClr val="tx2">
                    <a:lumMod val="50000"/>
                  </a:schemeClr>
                </a:solidFill>
                <a:effectLst/>
              </a:rPr>
              <a:t> </a:t>
            </a:r>
            <a:r>
              <a:rPr lang="ru-RU" sz="3100" i="1" dirty="0" err="1">
                <a:solidFill>
                  <a:schemeClr val="tx2">
                    <a:lumMod val="50000"/>
                  </a:schemeClr>
                </a:solidFill>
                <a:effectLst/>
              </a:rPr>
              <a:t>regret</a:t>
            </a:r>
            <a:r>
              <a:rPr lang="ru-RU" sz="3100" i="1" dirty="0">
                <a:solidFill>
                  <a:schemeClr val="tx2">
                    <a:lumMod val="50000"/>
                  </a:schemeClr>
                </a:solidFill>
                <a:effectLst/>
              </a:rPr>
              <a:t>, но его не кончил, а тему употребил в 1840 году для романса «Не требуй песен от певца</a:t>
            </a:r>
            <a:r>
              <a:rPr lang="ru-RU" sz="3100" i="1" dirty="0" smtClean="0">
                <a:solidFill>
                  <a:schemeClr val="tx2">
                    <a:lumMod val="50000"/>
                  </a:schemeClr>
                </a:solidFill>
                <a:effectLst/>
              </a:rPr>
              <a:t>».</a:t>
            </a:r>
            <a:r>
              <a:rPr lang="ru-RU" sz="3100" dirty="0" smtClean="0">
                <a:solidFill>
                  <a:schemeClr val="tx2">
                    <a:lumMod val="50000"/>
                  </a:schemeClr>
                </a:solidFill>
                <a:effectLst/>
              </a:rPr>
              <a:t>»</a:t>
            </a:r>
            <a:endParaRPr lang="ru-RU" sz="3100" dirty="0">
              <a:solidFill>
                <a:schemeClr val="tx2">
                  <a:lumMod val="50000"/>
                </a:schemeClr>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8825" y="284162"/>
            <a:ext cx="10515600" cy="6100990"/>
          </a:xfrm>
        </p:spPr>
        <p:txBody>
          <a:bodyPr numCol="2">
            <a:normAutofit fontScale="90000"/>
          </a:bodyPr>
          <a:lstStyle/>
          <a:p>
            <a:pPr fontAlgn="auto">
              <a:spcAft>
                <a:spcPts val="0"/>
              </a:spcAft>
              <a:defRPr/>
            </a:pPr>
            <a:r>
              <a:rPr lang="ru-RU" sz="2700" dirty="0" smtClean="0">
                <a:solidFill>
                  <a:srgbClr val="000000"/>
                </a:solidFill>
                <a:latin typeface="Times New Roman" panose="02020603050405020304" pitchFamily="18" charset="0"/>
              </a:rPr>
              <a:t/>
            </a:r>
            <a:br>
              <a:rPr lang="ru-RU" sz="2700" dirty="0" smtClean="0">
                <a:solidFill>
                  <a:srgbClr val="000000"/>
                </a:solidFill>
                <a:latin typeface="Times New Roman" panose="02020603050405020304" pitchFamily="18" charset="0"/>
              </a:rPr>
            </a:br>
            <a:r>
              <a:rPr lang="ru-RU" sz="2700" dirty="0" smtClean="0">
                <a:solidFill>
                  <a:srgbClr val="000000"/>
                </a:solidFill>
                <a:latin typeface="Times New Roman" panose="02020603050405020304" pitchFamily="18" charset="0"/>
              </a:rPr>
              <a:t>Не </a:t>
            </a:r>
            <a:r>
              <a:rPr lang="ru-RU" sz="2700" dirty="0">
                <a:solidFill>
                  <a:srgbClr val="000000"/>
                </a:solidFill>
                <a:latin typeface="Times New Roman" panose="02020603050405020304" pitchFamily="18" charset="0"/>
              </a:rPr>
              <a:t>требуй песен от певца,</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Когда житейские волненья</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Замкнули вещие уста</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Для радости и </a:t>
            </a:r>
            <a:r>
              <a:rPr lang="ru-RU" sz="2700" dirty="0" smtClean="0">
                <a:solidFill>
                  <a:srgbClr val="000000"/>
                </a:solidFill>
                <a:latin typeface="Times New Roman" panose="02020603050405020304" pitchFamily="18" charset="0"/>
              </a:rPr>
              <a:t>вдохновенья,</a:t>
            </a: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Замкнули вещие уста</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Для радости и вдохновенья.</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И если чувств могильный сон</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Нарушишь </a:t>
            </a:r>
            <a:r>
              <a:rPr lang="ru-RU" sz="2700" dirty="0" err="1">
                <a:solidFill>
                  <a:srgbClr val="000000"/>
                </a:solidFill>
                <a:latin typeface="Times New Roman" panose="02020603050405020304" pitchFamily="18" charset="0"/>
              </a:rPr>
              <a:t>страстию</a:t>
            </a:r>
            <a:r>
              <a:rPr lang="ru-RU" sz="2700" dirty="0">
                <a:solidFill>
                  <a:srgbClr val="000000"/>
                </a:solidFill>
                <a:latin typeface="Times New Roman" panose="02020603050405020304" pitchFamily="18" charset="0"/>
              </a:rPr>
              <a:t> великой,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Не пенье, нет! Раздастся стон,</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Иль женский плач, иль хохот дикий.</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smtClean="0">
                <a:solidFill>
                  <a:srgbClr val="000000"/>
                </a:solidFill>
                <a:latin typeface="Times New Roman" panose="02020603050405020304" pitchFamily="18" charset="0"/>
              </a:rPr>
              <a:t>Но </a:t>
            </a:r>
            <a:r>
              <a:rPr lang="ru-RU" sz="2700" dirty="0">
                <a:solidFill>
                  <a:srgbClr val="000000"/>
                </a:solidFill>
                <a:latin typeface="Times New Roman" panose="02020603050405020304" pitchFamily="18" charset="0"/>
              </a:rPr>
              <a:t>если, гордость </a:t>
            </a:r>
            <a:r>
              <a:rPr lang="ru-RU" sz="2700" dirty="0" err="1">
                <a:solidFill>
                  <a:srgbClr val="000000"/>
                </a:solidFill>
                <a:latin typeface="Times New Roman" panose="02020603050405020304" pitchFamily="18" charset="0"/>
              </a:rPr>
              <a:t>затая</a:t>
            </a:r>
            <a:r>
              <a:rPr lang="ru-RU" sz="2700" dirty="0">
                <a:solidFill>
                  <a:srgbClr val="000000"/>
                </a:solidFill>
                <a:latin typeface="Times New Roman" panose="02020603050405020304" pitchFamily="18" charset="0"/>
              </a:rPr>
              <a:t>,</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Певца живым участьем встретишь,</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И хоть притворно, хоть шутя,</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Надеждой жизнь ему осветишь,</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И хоть притворно, хоть шутя,</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Надеждой жизнь ему осветишь,</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Ярче молний, жарче пламени,</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Бурным потоком польются слова;</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Песни звонкие, песни громкие,</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Грома сильней, огласят небеса,</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Песни звонкие, песни громкие,</a:t>
            </a:r>
            <a:br>
              <a:rPr lang="ru-RU" sz="2700" dirty="0">
                <a:solidFill>
                  <a:srgbClr val="000000"/>
                </a:solidFill>
                <a:latin typeface="Times New Roman" panose="02020603050405020304" pitchFamily="18" charset="0"/>
              </a:rPr>
            </a:br>
            <a:r>
              <a:rPr lang="ru-RU" sz="2700" dirty="0">
                <a:solidFill>
                  <a:srgbClr val="000000"/>
                </a:solidFill>
                <a:latin typeface="Times New Roman" panose="02020603050405020304" pitchFamily="18" charset="0"/>
              </a:rPr>
              <a:t>Грома сильней, огласят небеса.</a:t>
            </a:r>
            <a:r>
              <a:rPr lang="ru-RU" dirty="0">
                <a:solidFill>
                  <a:srgbClr val="000000"/>
                </a:solidFill>
                <a:latin typeface="Times New Roman" panose="02020603050405020304" pitchFamily="18" charset="0"/>
              </a:rPr>
              <a:t/>
            </a:r>
            <a:br>
              <a:rPr lang="ru-RU" dirty="0">
                <a:solidFill>
                  <a:srgbClr val="000000"/>
                </a:solidFill>
                <a:latin typeface="Times New Roman" panose="02020603050405020304" pitchFamily="18" charset="0"/>
              </a:rPr>
            </a:br>
            <a:endParaRPr lang="ru-RU" dirty="0">
              <a:solidFill>
                <a:schemeClr val="tx2">
                  <a:lumMod val="50000"/>
                </a:schemeClr>
              </a:solidFill>
            </a:endParaRPr>
          </a:p>
        </p:txBody>
      </p:sp>
      <p:pic>
        <p:nvPicPr>
          <p:cNvPr id="4" name="Shape">
            <a:hlinkClick r:id="" action="ppaction://media"/>
          </p:cNvPr>
          <p:cNvPicPr>
            <a:picLocks noRot="1" noChangeAspect="1"/>
          </p:cNvPicPr>
          <p:nvPr>
            <a:audioFile r:link="rId1"/>
          </p:nvPr>
        </p:nvPicPr>
        <p:blipFill>
          <a:blip r:embed="rId3"/>
          <a:srcRect/>
          <a:stretch>
            <a:fillRect/>
          </a:stretch>
        </p:blipFill>
        <p:spPr bwMode="auto">
          <a:xfrm>
            <a:off x="10402888" y="550863"/>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062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00763"/>
          </a:xfrm>
        </p:spPr>
        <p:txBody>
          <a:bodyPr/>
          <a:lstStyle/>
          <a:p>
            <a:pPr fontAlgn="auto">
              <a:spcAft>
                <a:spcPts val="0"/>
              </a:spcAft>
              <a:defRPr/>
            </a:pPr>
            <a:r>
              <a:rPr lang="ru-RU" sz="3200" b="1" dirty="0">
                <a:solidFill>
                  <a:schemeClr val="tx2">
                    <a:lumMod val="50000"/>
                  </a:schemeClr>
                </a:solidFill>
                <a:effectLst/>
              </a:rPr>
              <a:t>12. Прощальная </a:t>
            </a:r>
            <a:r>
              <a:rPr lang="ru-RU" sz="3200" b="1" dirty="0" smtClean="0">
                <a:solidFill>
                  <a:schemeClr val="tx2">
                    <a:lumMod val="50000"/>
                  </a:schemeClr>
                </a:solidFill>
                <a:effectLst/>
              </a:rPr>
              <a:t>песня</a:t>
            </a:r>
            <a:br>
              <a:rPr lang="ru-RU" sz="3200" b="1" dirty="0" smtClean="0">
                <a:solidFill>
                  <a:schemeClr val="tx2">
                    <a:lumMod val="50000"/>
                  </a:schemeClr>
                </a:solidFill>
                <a:effectLst/>
              </a:rPr>
            </a:br>
            <a:r>
              <a:rPr lang="ru-RU" sz="2800" b="1" dirty="0">
                <a:solidFill>
                  <a:schemeClr val="tx2">
                    <a:lumMod val="50000"/>
                  </a:schemeClr>
                </a:solidFill>
                <a:effectLst/>
              </a:rPr>
              <a:t/>
            </a:r>
            <a:br>
              <a:rPr lang="ru-RU" sz="2800" b="1" dirty="0">
                <a:solidFill>
                  <a:schemeClr val="tx2">
                    <a:lumMod val="50000"/>
                  </a:schemeClr>
                </a:solidFill>
                <a:effectLst/>
              </a:rPr>
            </a:br>
            <a:r>
              <a:rPr lang="ru-RU" sz="2800" b="1" dirty="0" smtClean="0">
                <a:solidFill>
                  <a:schemeClr val="tx2">
                    <a:lumMod val="50000"/>
                  </a:schemeClr>
                </a:solidFill>
                <a:effectLst/>
              </a:rPr>
              <a:t>  </a:t>
            </a:r>
            <a:r>
              <a:rPr lang="ru-RU" sz="2400" dirty="0" smtClean="0">
                <a:solidFill>
                  <a:schemeClr val="tx2">
                    <a:lumMod val="50000"/>
                  </a:schemeClr>
                </a:solidFill>
                <a:effectLst/>
              </a:rPr>
              <a:t>Нотное </a:t>
            </a:r>
            <a:r>
              <a:rPr lang="ru-RU" sz="2400" dirty="0">
                <a:solidFill>
                  <a:schemeClr val="tx2">
                    <a:lumMod val="50000"/>
                  </a:schemeClr>
                </a:solidFill>
                <a:effectLst/>
              </a:rPr>
              <a:t>издание сопровождает следующий эпиграф: «Слова посвящены Михаилу Ивановичу Глинке. Музыку друзьям посвящает М. Глинка</a:t>
            </a:r>
            <a:r>
              <a:rPr lang="ru-RU" sz="2400" dirty="0" smtClean="0">
                <a:solidFill>
                  <a:schemeClr val="tx2">
                    <a:lumMod val="50000"/>
                  </a:schemeClr>
                </a:solidFill>
                <a:effectLst/>
              </a:rPr>
              <a:t>». </a:t>
            </a:r>
            <a:r>
              <a:rPr lang="ru-RU" sz="2400" dirty="0">
                <a:solidFill>
                  <a:schemeClr val="tx2">
                    <a:lumMod val="50000"/>
                  </a:schemeClr>
                </a:solidFill>
                <a:effectLst/>
              </a:rPr>
              <a:t>В «Прощальной песне» Глинка продолжает традицию маршевых застольных песен эпохи Отечественной войны и </a:t>
            </a:r>
            <a:r>
              <a:rPr lang="ru-RU" sz="2400" dirty="0" smtClean="0">
                <a:solidFill>
                  <a:schemeClr val="tx2">
                    <a:lumMod val="50000"/>
                  </a:schemeClr>
                </a:solidFill>
                <a:effectLst/>
              </a:rPr>
              <a:t>декабризма. </a:t>
            </a:r>
            <a:r>
              <a:rPr lang="ru-RU" sz="2400" dirty="0">
                <a:solidFill>
                  <a:schemeClr val="tx2">
                    <a:lumMod val="50000"/>
                  </a:schemeClr>
                </a:solidFill>
                <a:effectLst/>
              </a:rPr>
              <a:t>В «Записках» композитор вспоминает о собственном исполнении этого романса в 1840 </a:t>
            </a:r>
            <a:r>
              <a:rPr lang="ru-RU" sz="2400" dirty="0" smtClean="0">
                <a:solidFill>
                  <a:schemeClr val="tx2">
                    <a:lumMod val="50000"/>
                  </a:schemeClr>
                </a:solidFill>
                <a:effectLst/>
              </a:rPr>
              <a:t>году.</a:t>
            </a:r>
            <a:br>
              <a:rPr lang="ru-RU" sz="2400" dirty="0" smtClean="0">
                <a:solidFill>
                  <a:schemeClr val="tx2">
                    <a:lumMod val="50000"/>
                  </a:schemeClr>
                </a:solidFill>
                <a:effectLst/>
              </a:rPr>
            </a:b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2400" dirty="0" smtClean="0">
                <a:solidFill>
                  <a:schemeClr val="tx2">
                    <a:lumMod val="50000"/>
                  </a:schemeClr>
                </a:solidFill>
                <a:effectLst/>
              </a:rPr>
              <a:t>  </a:t>
            </a:r>
            <a:r>
              <a:rPr lang="ru-RU" sz="2400" i="1" dirty="0" smtClean="0">
                <a:solidFill>
                  <a:schemeClr val="tx2">
                    <a:lumMod val="50000"/>
                  </a:schemeClr>
                </a:solidFill>
                <a:effectLst/>
              </a:rPr>
              <a:t>«10 августа Кукольники устроили для меня </a:t>
            </a:r>
            <a:r>
              <a:rPr lang="ru-RU" sz="2400" i="1" dirty="0">
                <a:solidFill>
                  <a:schemeClr val="tx2">
                    <a:lumMod val="50000"/>
                  </a:schemeClr>
                </a:solidFill>
                <a:effectLst/>
              </a:rPr>
              <a:t>прощальный вечер, на который, кроме искренних приятелей и домашних, пригласили и некоторых артистов и литераторов. Я пел с необыкновенным одушевлением прощальную песню, хор пела братия наша, и кроме фортепьяно, был квартет с контрабасом… 11 августа я выехал из </a:t>
            </a:r>
            <a:r>
              <a:rPr lang="ru-RU" sz="2400" i="1" dirty="0" smtClean="0">
                <a:solidFill>
                  <a:schemeClr val="tx2">
                    <a:lumMod val="50000"/>
                  </a:schemeClr>
                </a:solidFill>
                <a:effectLst/>
              </a:rPr>
              <a:t>Петербурга.»</a:t>
            </a:r>
            <a:endParaRPr lang="ru-RU" sz="2400" i="1" dirty="0">
              <a:solidFill>
                <a:schemeClr val="tx2">
                  <a:lumMod val="50000"/>
                </a:schemeClr>
              </a:solidFill>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0891" y="365125"/>
            <a:ext cx="11025052" cy="6323058"/>
          </a:xfrm>
        </p:spPr>
        <p:txBody>
          <a:bodyPr numCol="3"/>
          <a:lstStyle/>
          <a:p>
            <a:pPr fontAlgn="auto">
              <a:spcAft>
                <a:spcPts val="0"/>
              </a:spcAft>
              <a:defRPr/>
            </a:pPr>
            <a:r>
              <a:rPr lang="ru-RU" sz="1200" dirty="0">
                <a:solidFill>
                  <a:schemeClr val="tx2">
                    <a:lumMod val="50000"/>
                  </a:schemeClr>
                </a:solidFill>
                <a:effectLst/>
              </a:rPr>
              <a:t>Прощайте, добрые друзья!</a:t>
            </a:r>
            <a:br>
              <a:rPr lang="ru-RU" sz="1200" dirty="0">
                <a:solidFill>
                  <a:schemeClr val="tx2">
                    <a:lumMod val="50000"/>
                  </a:schemeClr>
                </a:solidFill>
                <a:effectLst/>
              </a:rPr>
            </a:br>
            <a:r>
              <a:rPr lang="ru-RU" sz="1200" dirty="0">
                <a:solidFill>
                  <a:schemeClr val="tx2">
                    <a:lumMod val="50000"/>
                  </a:schemeClr>
                </a:solidFill>
                <a:effectLst/>
              </a:rPr>
              <a:t>Нас жизнь раскинет врассыпную;</a:t>
            </a:r>
            <a:br>
              <a:rPr lang="ru-RU" sz="1200" dirty="0">
                <a:solidFill>
                  <a:schemeClr val="tx2">
                    <a:lumMod val="50000"/>
                  </a:schemeClr>
                </a:solidFill>
                <a:effectLst/>
              </a:rPr>
            </a:br>
            <a:r>
              <a:rPr lang="ru-RU" sz="1200" dirty="0">
                <a:solidFill>
                  <a:schemeClr val="tx2">
                    <a:lumMod val="50000"/>
                  </a:schemeClr>
                </a:solidFill>
                <a:effectLst/>
              </a:rPr>
              <a:t>Все так, но где бы ни был я,</a:t>
            </a:r>
            <a:br>
              <a:rPr lang="ru-RU" sz="1200" dirty="0">
                <a:solidFill>
                  <a:schemeClr val="tx2">
                    <a:lumMod val="50000"/>
                  </a:schemeClr>
                </a:solidFill>
                <a:effectLst/>
              </a:rPr>
            </a:br>
            <a:r>
              <a:rPr lang="ru-RU" sz="1200" dirty="0">
                <a:solidFill>
                  <a:schemeClr val="tx2">
                    <a:lumMod val="50000"/>
                  </a:schemeClr>
                </a:solidFill>
                <a:effectLst/>
              </a:rPr>
              <a:t>А вспомню вас и затоскую!</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Нигде </a:t>
            </a:r>
            <a:r>
              <a:rPr lang="ru-RU" sz="1200" dirty="0">
                <a:solidFill>
                  <a:schemeClr val="tx2">
                    <a:lumMod val="50000"/>
                  </a:schemeClr>
                </a:solidFill>
                <a:effectLst/>
              </a:rPr>
              <a:t>нет вечно светлых дней;</a:t>
            </a:r>
            <a:br>
              <a:rPr lang="ru-RU" sz="1200" dirty="0">
                <a:solidFill>
                  <a:schemeClr val="tx2">
                    <a:lumMod val="50000"/>
                  </a:schemeClr>
                </a:solidFill>
                <a:effectLst/>
              </a:rPr>
            </a:br>
            <a:r>
              <a:rPr lang="ru-RU" sz="1200" dirty="0">
                <a:solidFill>
                  <a:schemeClr val="tx2">
                    <a:lumMod val="50000"/>
                  </a:schemeClr>
                </a:solidFill>
                <a:effectLst/>
              </a:rPr>
              <a:t>Везде тоска, везде истома,</a:t>
            </a:r>
            <a:br>
              <a:rPr lang="ru-RU" sz="1200" dirty="0">
                <a:solidFill>
                  <a:schemeClr val="tx2">
                    <a:lumMod val="50000"/>
                  </a:schemeClr>
                </a:solidFill>
                <a:effectLst/>
              </a:rPr>
            </a:br>
            <a:r>
              <a:rPr lang="ru-RU" sz="1200" dirty="0">
                <a:solidFill>
                  <a:schemeClr val="tx2">
                    <a:lumMod val="50000"/>
                  </a:schemeClr>
                </a:solidFill>
                <a:effectLst/>
              </a:rPr>
              <a:t>И жизнь для памяти моей –</a:t>
            </a:r>
            <a:br>
              <a:rPr lang="ru-RU" sz="1200" dirty="0">
                <a:solidFill>
                  <a:schemeClr val="tx2">
                    <a:lumMod val="50000"/>
                  </a:schemeClr>
                </a:solidFill>
                <a:effectLst/>
              </a:rPr>
            </a:br>
            <a:r>
              <a:rPr lang="ru-RU" sz="1200" dirty="0">
                <a:solidFill>
                  <a:schemeClr val="tx2">
                    <a:lumMod val="50000"/>
                  </a:schemeClr>
                </a:solidFill>
                <a:effectLst/>
              </a:rPr>
              <a:t>Листки истертого альбома,</a:t>
            </a:r>
            <a:br>
              <a:rPr lang="ru-RU" sz="1200" dirty="0">
                <a:solidFill>
                  <a:schemeClr val="tx2">
                    <a:lumMod val="50000"/>
                  </a:schemeClr>
                </a:solidFill>
                <a:effectLst/>
              </a:rPr>
            </a:br>
            <a:r>
              <a:rPr lang="ru-RU" sz="1200" dirty="0">
                <a:solidFill>
                  <a:schemeClr val="tx2">
                    <a:lumMod val="50000"/>
                  </a:schemeClr>
                </a:solidFill>
                <a:effectLst/>
              </a:rPr>
              <a:t>И жизнь для памяти моей –</a:t>
            </a:r>
            <a:br>
              <a:rPr lang="ru-RU" sz="1200" dirty="0">
                <a:solidFill>
                  <a:schemeClr val="tx2">
                    <a:lumMod val="50000"/>
                  </a:schemeClr>
                </a:solidFill>
                <a:effectLst/>
              </a:rPr>
            </a:br>
            <a:r>
              <a:rPr lang="ru-RU" sz="1200" dirty="0">
                <a:solidFill>
                  <a:schemeClr val="tx2">
                    <a:lumMod val="50000"/>
                  </a:schemeClr>
                </a:solidFill>
                <a:effectLst/>
              </a:rPr>
              <a:t>Листки истертого альбома.</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Ты </a:t>
            </a:r>
            <a:r>
              <a:rPr lang="ru-RU" sz="1200" dirty="0">
                <a:solidFill>
                  <a:schemeClr val="tx2">
                    <a:lumMod val="50000"/>
                  </a:schemeClr>
                </a:solidFill>
                <a:effectLst/>
              </a:rPr>
              <a:t>прав, ты прав, певец,</a:t>
            </a:r>
            <a:br>
              <a:rPr lang="ru-RU" sz="1200" dirty="0">
                <a:solidFill>
                  <a:schemeClr val="tx2">
                    <a:lumMod val="50000"/>
                  </a:schemeClr>
                </a:solidFill>
                <a:effectLst/>
              </a:rPr>
            </a:br>
            <a:r>
              <a:rPr lang="ru-RU" sz="1200" dirty="0">
                <a:solidFill>
                  <a:schemeClr val="tx2">
                    <a:lumMod val="50000"/>
                  </a:schemeClr>
                </a:solidFill>
                <a:effectLst/>
              </a:rPr>
              <a:t>Да не совсем, да не совсем.</a:t>
            </a:r>
            <a:br>
              <a:rPr lang="ru-RU" sz="1200" dirty="0">
                <a:solidFill>
                  <a:schemeClr val="tx2">
                    <a:lumMod val="50000"/>
                  </a:schemeClr>
                </a:solidFill>
                <a:effectLst/>
              </a:rPr>
            </a:br>
            <a:r>
              <a:rPr lang="ru-RU" sz="1200" dirty="0">
                <a:solidFill>
                  <a:schemeClr val="tx2">
                    <a:lumMod val="50000"/>
                  </a:schemeClr>
                </a:solidFill>
                <a:effectLst/>
              </a:rPr>
              <a:t>Когда жизнь дружбою согрета,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Разгул </a:t>
            </a:r>
            <a:r>
              <a:rPr lang="ru-RU" sz="1200" dirty="0">
                <a:solidFill>
                  <a:schemeClr val="tx2">
                    <a:lumMod val="50000"/>
                  </a:schemeClr>
                </a:solidFill>
                <a:effectLst/>
              </a:rPr>
              <a:t>- с отравленным вином,</a:t>
            </a:r>
            <a:br>
              <a:rPr lang="ru-RU" sz="1200" dirty="0">
                <a:solidFill>
                  <a:schemeClr val="tx2">
                    <a:lumMod val="50000"/>
                  </a:schemeClr>
                </a:solidFill>
                <a:effectLst/>
              </a:rPr>
            </a:br>
            <a:r>
              <a:rPr lang="ru-RU" sz="1200" dirty="0">
                <a:solidFill>
                  <a:schemeClr val="tx2">
                    <a:lumMod val="50000"/>
                  </a:schemeClr>
                </a:solidFill>
                <a:effectLst/>
              </a:rPr>
              <a:t>Любовь - с поддельными цветами,</a:t>
            </a:r>
            <a:br>
              <a:rPr lang="ru-RU" sz="1200" dirty="0">
                <a:solidFill>
                  <a:schemeClr val="tx2">
                    <a:lumMod val="50000"/>
                  </a:schemeClr>
                </a:solidFill>
                <a:effectLst/>
              </a:rPr>
            </a:br>
            <a:r>
              <a:rPr lang="ru-RU" sz="1200" dirty="0">
                <a:solidFill>
                  <a:schemeClr val="tx2">
                    <a:lumMod val="50000"/>
                  </a:schemeClr>
                </a:solidFill>
                <a:effectLst/>
              </a:rPr>
              <a:t>Веселье - с золотым ярмом,</a:t>
            </a:r>
            <a:br>
              <a:rPr lang="ru-RU" sz="1200" dirty="0">
                <a:solidFill>
                  <a:schemeClr val="tx2">
                    <a:lumMod val="50000"/>
                  </a:schemeClr>
                </a:solidFill>
                <a:effectLst/>
              </a:rPr>
            </a:br>
            <a:r>
              <a:rPr lang="ru-RU" sz="1200" dirty="0">
                <a:solidFill>
                  <a:schemeClr val="tx2">
                    <a:lumMod val="50000"/>
                  </a:schemeClr>
                </a:solidFill>
                <a:effectLst/>
              </a:rPr>
              <a:t>И лесть - с змеиными речами...</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Прощайте</a:t>
            </a:r>
            <a:r>
              <a:rPr lang="ru-RU" sz="1200" dirty="0">
                <a:solidFill>
                  <a:schemeClr val="tx2">
                    <a:lumMod val="50000"/>
                  </a:schemeClr>
                </a:solidFill>
                <a:effectLst/>
              </a:rPr>
              <a:t>, глупые мечты,</a:t>
            </a:r>
            <a:br>
              <a:rPr lang="ru-RU" sz="1200" dirty="0">
                <a:solidFill>
                  <a:schemeClr val="tx2">
                    <a:lumMod val="50000"/>
                  </a:schemeClr>
                </a:solidFill>
                <a:effectLst/>
              </a:rPr>
            </a:br>
            <a:r>
              <a:rPr lang="ru-RU" sz="1200" dirty="0">
                <a:solidFill>
                  <a:schemeClr val="tx2">
                    <a:lumMod val="50000"/>
                  </a:schemeClr>
                </a:solidFill>
                <a:effectLst/>
              </a:rPr>
              <a:t>Сны без значения, прощайте!</a:t>
            </a:r>
            <a:br>
              <a:rPr lang="ru-RU" sz="1200" dirty="0">
                <a:solidFill>
                  <a:schemeClr val="tx2">
                    <a:lumMod val="50000"/>
                  </a:schemeClr>
                </a:solidFill>
                <a:effectLst/>
              </a:rPr>
            </a:br>
            <a:r>
              <a:rPr lang="ru-RU" sz="1200" dirty="0">
                <a:solidFill>
                  <a:schemeClr val="tx2">
                    <a:lumMod val="50000"/>
                  </a:schemeClr>
                </a:solidFill>
                <a:effectLst/>
              </a:rPr>
              <a:t>Другую жертву суеты</a:t>
            </a:r>
            <a:br>
              <a:rPr lang="ru-RU" sz="1200" dirty="0">
                <a:solidFill>
                  <a:schemeClr val="tx2">
                    <a:lumMod val="50000"/>
                  </a:schemeClr>
                </a:solidFill>
                <a:effectLst/>
              </a:rPr>
            </a:br>
            <a:r>
              <a:rPr lang="ru-RU" sz="1200" dirty="0">
                <a:solidFill>
                  <a:schemeClr val="tx2">
                    <a:lumMod val="50000"/>
                  </a:schemeClr>
                </a:solidFill>
                <a:effectLst/>
              </a:rPr>
              <a:t>Игрой коварной обольщайте,</a:t>
            </a:r>
            <a:br>
              <a:rPr lang="ru-RU" sz="1200" dirty="0">
                <a:solidFill>
                  <a:schemeClr val="tx2">
                    <a:lumMod val="50000"/>
                  </a:schemeClr>
                </a:solidFill>
                <a:effectLst/>
              </a:rPr>
            </a:br>
            <a:r>
              <a:rPr lang="ru-RU" sz="1200" dirty="0">
                <a:solidFill>
                  <a:schemeClr val="tx2">
                    <a:lumMod val="50000"/>
                  </a:schemeClr>
                </a:solidFill>
                <a:effectLst/>
              </a:rPr>
              <a:t>Другую жертву суеты</a:t>
            </a:r>
            <a:br>
              <a:rPr lang="ru-RU" sz="1200" dirty="0">
                <a:solidFill>
                  <a:schemeClr val="tx2">
                    <a:lumMod val="50000"/>
                  </a:schemeClr>
                </a:solidFill>
                <a:effectLst/>
              </a:rPr>
            </a:br>
            <a:r>
              <a:rPr lang="ru-RU" sz="1200" dirty="0">
                <a:solidFill>
                  <a:schemeClr val="tx2">
                    <a:lumMod val="50000"/>
                  </a:schemeClr>
                </a:solidFill>
                <a:effectLst/>
              </a:rPr>
              <a:t>Игрой коварной обольщайте</a:t>
            </a:r>
            <a:r>
              <a:rPr lang="ru-RU" sz="1200" dirty="0" smtClean="0">
                <a:solidFill>
                  <a:schemeClr val="tx2">
                    <a:lumMod val="50000"/>
                  </a:schemeClr>
                </a:solidFill>
                <a:effectLst/>
              </a:rPr>
              <a:t>!</a:t>
            </a:r>
            <a:br>
              <a:rPr lang="ru-RU" sz="1200" dirty="0" smtClean="0">
                <a:solidFill>
                  <a:schemeClr val="tx2">
                    <a:lumMod val="50000"/>
                  </a:schemeClr>
                </a:solidFill>
                <a:effectLst/>
              </a:rPr>
            </a:br>
            <a:r>
              <a:rPr lang="ru-RU" sz="1200" dirty="0" smtClean="0">
                <a:solidFill>
                  <a:schemeClr val="tx2">
                    <a:lumMod val="50000"/>
                  </a:schemeClr>
                </a:solidFill>
                <a:effectLst/>
              </a:rPr>
              <a:t>Ты </a:t>
            </a:r>
            <a:r>
              <a:rPr lang="ru-RU" sz="1200" dirty="0">
                <a:solidFill>
                  <a:schemeClr val="tx2">
                    <a:lumMod val="50000"/>
                  </a:schemeClr>
                </a:solidFill>
                <a:effectLst/>
              </a:rPr>
              <a:t>прав, ты прав, певец,</a:t>
            </a:r>
            <a:br>
              <a:rPr lang="ru-RU" sz="1200" dirty="0">
                <a:solidFill>
                  <a:schemeClr val="tx2">
                    <a:lumMod val="50000"/>
                  </a:schemeClr>
                </a:solidFill>
                <a:effectLst/>
              </a:rPr>
            </a:br>
            <a:r>
              <a:rPr lang="ru-RU" sz="1200" dirty="0">
                <a:solidFill>
                  <a:schemeClr val="tx2">
                    <a:lumMod val="50000"/>
                  </a:schemeClr>
                </a:solidFill>
                <a:effectLst/>
              </a:rPr>
              <a:t>Да не совсем, да не совсем.</a:t>
            </a:r>
            <a:br>
              <a:rPr lang="ru-RU" sz="1200" dirty="0">
                <a:solidFill>
                  <a:schemeClr val="tx2">
                    <a:lumMod val="50000"/>
                  </a:schemeClr>
                </a:solidFill>
                <a:effectLst/>
              </a:rPr>
            </a:br>
            <a:r>
              <a:rPr lang="ru-RU" sz="1200" dirty="0">
                <a:solidFill>
                  <a:schemeClr val="tx2">
                    <a:lumMod val="50000"/>
                  </a:schemeClr>
                </a:solidFill>
                <a:effectLst/>
              </a:rPr>
              <a:t>Когда жизнь дружбою согрета,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А </a:t>
            </a:r>
            <a:r>
              <a:rPr lang="ru-RU" sz="1200" dirty="0">
                <a:solidFill>
                  <a:schemeClr val="tx2">
                    <a:lumMod val="50000"/>
                  </a:schemeClr>
                </a:solidFill>
                <a:effectLst/>
              </a:rPr>
              <a:t>слава, бог когда-то мой!</a:t>
            </a:r>
            <a:br>
              <a:rPr lang="ru-RU" sz="1200" dirty="0">
                <a:solidFill>
                  <a:schemeClr val="tx2">
                    <a:lumMod val="50000"/>
                  </a:schemeClr>
                </a:solidFill>
                <a:effectLst/>
              </a:rPr>
            </a:br>
            <a:r>
              <a:rPr lang="ru-RU" sz="1200" dirty="0">
                <a:solidFill>
                  <a:schemeClr val="tx2">
                    <a:lumMod val="50000"/>
                  </a:schemeClr>
                </a:solidFill>
                <a:effectLst/>
              </a:rPr>
              <a:t>Возьми назад венец лавровый!</a:t>
            </a:r>
            <a:br>
              <a:rPr lang="ru-RU" sz="1200" dirty="0">
                <a:solidFill>
                  <a:schemeClr val="tx2">
                    <a:lumMod val="50000"/>
                  </a:schemeClr>
                </a:solidFill>
                <a:effectLst/>
              </a:rPr>
            </a:br>
            <a:r>
              <a:rPr lang="ru-RU" sz="1200" dirty="0">
                <a:solidFill>
                  <a:schemeClr val="tx2">
                    <a:lumMod val="50000"/>
                  </a:schemeClr>
                </a:solidFill>
                <a:effectLst/>
              </a:rPr>
              <a:t>Возьми! Из терний он! Долой</a:t>
            </a:r>
            <a:br>
              <a:rPr lang="ru-RU" sz="1200" dirty="0">
                <a:solidFill>
                  <a:schemeClr val="tx2">
                    <a:lumMod val="50000"/>
                  </a:schemeClr>
                </a:solidFill>
                <a:effectLst/>
              </a:rPr>
            </a:br>
            <a:r>
              <a:rPr lang="ru-RU" sz="1200" dirty="0">
                <a:solidFill>
                  <a:schemeClr val="tx2">
                    <a:lumMod val="50000"/>
                  </a:schemeClr>
                </a:solidFill>
                <a:effectLst/>
              </a:rPr>
              <a:t>Твои почетные оковы!</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Другого </a:t>
            </a:r>
            <a:r>
              <a:rPr lang="ru-RU" sz="1200" dirty="0">
                <a:solidFill>
                  <a:schemeClr val="tx2">
                    <a:lumMod val="50000"/>
                  </a:schemeClr>
                </a:solidFill>
                <a:effectLst/>
              </a:rPr>
              <a:t>им слепца обвей!</a:t>
            </a:r>
            <a:br>
              <a:rPr lang="ru-RU" sz="1200" dirty="0">
                <a:solidFill>
                  <a:schemeClr val="tx2">
                    <a:lumMod val="50000"/>
                  </a:schemeClr>
                </a:solidFill>
                <a:effectLst/>
              </a:rPr>
            </a:br>
            <a:r>
              <a:rPr lang="ru-RU" sz="1200" dirty="0">
                <a:solidFill>
                  <a:schemeClr val="tx2">
                    <a:lumMod val="50000"/>
                  </a:schemeClr>
                </a:solidFill>
                <a:effectLst/>
              </a:rPr>
              <a:t>Вели ему на чуждом пире,</a:t>
            </a:r>
            <a:br>
              <a:rPr lang="ru-RU" sz="1200" dirty="0">
                <a:solidFill>
                  <a:schemeClr val="tx2">
                    <a:lumMod val="50000"/>
                  </a:schemeClr>
                </a:solidFill>
                <a:effectLst/>
              </a:rPr>
            </a:br>
            <a:r>
              <a:rPr lang="ru-RU" sz="1200" dirty="0">
                <a:solidFill>
                  <a:schemeClr val="tx2">
                    <a:lumMod val="50000"/>
                  </a:schemeClr>
                </a:solidFill>
                <a:effectLst/>
              </a:rPr>
              <a:t>Гостям в потеху, у дверей,</a:t>
            </a:r>
            <a:br>
              <a:rPr lang="ru-RU" sz="1200" dirty="0">
                <a:solidFill>
                  <a:schemeClr val="tx2">
                    <a:lumMod val="50000"/>
                  </a:schemeClr>
                </a:solidFill>
                <a:effectLst/>
              </a:rPr>
            </a:br>
            <a:r>
              <a:rPr lang="ru-RU" sz="1200" dirty="0">
                <a:solidFill>
                  <a:schemeClr val="tx2">
                    <a:lumMod val="50000"/>
                  </a:schemeClr>
                </a:solidFill>
                <a:effectLst/>
              </a:rPr>
              <a:t>Играть на раскаленной лире!</a:t>
            </a:r>
            <a:br>
              <a:rPr lang="ru-RU" sz="1200" dirty="0">
                <a:solidFill>
                  <a:schemeClr val="tx2">
                    <a:lumMod val="50000"/>
                  </a:schemeClr>
                </a:solidFill>
                <a:effectLst/>
              </a:rPr>
            </a:br>
            <a:r>
              <a:rPr lang="ru-RU" sz="1200" dirty="0">
                <a:solidFill>
                  <a:schemeClr val="tx2">
                    <a:lumMod val="50000"/>
                  </a:schemeClr>
                </a:solidFill>
                <a:effectLst/>
              </a:rPr>
              <a:t>Гостям в потеху, у дверей,</a:t>
            </a:r>
            <a:br>
              <a:rPr lang="ru-RU" sz="1200" dirty="0">
                <a:solidFill>
                  <a:schemeClr val="tx2">
                    <a:lumMod val="50000"/>
                  </a:schemeClr>
                </a:solidFill>
                <a:effectLst/>
              </a:rPr>
            </a:br>
            <a:r>
              <a:rPr lang="ru-RU" sz="1200" dirty="0">
                <a:solidFill>
                  <a:schemeClr val="tx2">
                    <a:lumMod val="50000"/>
                  </a:schemeClr>
                </a:solidFill>
                <a:effectLst/>
              </a:rPr>
              <a:t>Играть на раскаленной лире!</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Ты </a:t>
            </a:r>
            <a:r>
              <a:rPr lang="ru-RU" sz="1200" dirty="0">
                <a:solidFill>
                  <a:schemeClr val="tx2">
                    <a:lumMod val="50000"/>
                  </a:schemeClr>
                </a:solidFill>
                <a:effectLst/>
              </a:rPr>
              <a:t>прав, ты прав, певец,</a:t>
            </a:r>
            <a:br>
              <a:rPr lang="ru-RU" sz="1200" dirty="0">
                <a:solidFill>
                  <a:schemeClr val="tx2">
                    <a:lumMod val="50000"/>
                  </a:schemeClr>
                </a:solidFill>
                <a:effectLst/>
              </a:rPr>
            </a:br>
            <a:r>
              <a:rPr lang="ru-RU" sz="1200" dirty="0">
                <a:solidFill>
                  <a:schemeClr val="tx2">
                    <a:lumMod val="50000"/>
                  </a:schemeClr>
                </a:solidFill>
                <a:effectLst/>
              </a:rPr>
              <a:t>Да не совсем, да не совсем.</a:t>
            </a:r>
            <a:br>
              <a:rPr lang="ru-RU" sz="1200" dirty="0">
                <a:solidFill>
                  <a:schemeClr val="tx2">
                    <a:lumMod val="50000"/>
                  </a:schemeClr>
                </a:solidFill>
                <a:effectLst/>
              </a:rPr>
            </a:br>
            <a:r>
              <a:rPr lang="ru-RU" sz="1200" dirty="0">
                <a:solidFill>
                  <a:schemeClr val="tx2">
                    <a:lumMod val="50000"/>
                  </a:schemeClr>
                </a:solidFill>
                <a:effectLst/>
              </a:rPr>
              <a:t>Когда жизнь дружбою согрета,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Дай Бог тебе, и нам, и всем</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Есть </a:t>
            </a:r>
            <a:r>
              <a:rPr lang="ru-RU" sz="1200" dirty="0">
                <a:solidFill>
                  <a:schemeClr val="tx2">
                    <a:lumMod val="50000"/>
                  </a:schemeClr>
                </a:solidFill>
                <a:effectLst/>
              </a:rPr>
              <a:t>неизменная семья,</a:t>
            </a:r>
            <a:br>
              <a:rPr lang="ru-RU" sz="1200" dirty="0">
                <a:solidFill>
                  <a:schemeClr val="tx2">
                    <a:lumMod val="50000"/>
                  </a:schemeClr>
                </a:solidFill>
                <a:effectLst/>
              </a:rPr>
            </a:br>
            <a:r>
              <a:rPr lang="ru-RU" sz="1200" dirty="0">
                <a:solidFill>
                  <a:schemeClr val="tx2">
                    <a:lumMod val="50000"/>
                  </a:schemeClr>
                </a:solidFill>
                <a:effectLst/>
              </a:rPr>
              <a:t>Мир лучших дум и ощущений;</a:t>
            </a:r>
            <a:br>
              <a:rPr lang="ru-RU" sz="1200" dirty="0">
                <a:solidFill>
                  <a:schemeClr val="tx2">
                    <a:lumMod val="50000"/>
                  </a:schemeClr>
                </a:solidFill>
                <a:effectLst/>
              </a:rPr>
            </a:br>
            <a:r>
              <a:rPr lang="ru-RU" sz="1200" dirty="0">
                <a:solidFill>
                  <a:schemeClr val="tx2">
                    <a:lumMod val="50000"/>
                  </a:schemeClr>
                </a:solidFill>
                <a:effectLst/>
              </a:rPr>
              <a:t>Кружок ваш, добрые друзья,</a:t>
            </a:r>
            <a:br>
              <a:rPr lang="ru-RU" sz="1200" dirty="0">
                <a:solidFill>
                  <a:schemeClr val="tx2">
                    <a:lumMod val="50000"/>
                  </a:schemeClr>
                </a:solidFill>
                <a:effectLst/>
              </a:rPr>
            </a:br>
            <a:r>
              <a:rPr lang="ru-RU" sz="1200" dirty="0">
                <a:solidFill>
                  <a:schemeClr val="tx2">
                    <a:lumMod val="50000"/>
                  </a:schemeClr>
                </a:solidFill>
                <a:effectLst/>
              </a:rPr>
              <a:t>Покрытый небом вдохновений!</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И </a:t>
            </a:r>
            <a:r>
              <a:rPr lang="ru-RU" sz="1200" dirty="0">
                <a:solidFill>
                  <a:schemeClr val="tx2">
                    <a:lumMod val="50000"/>
                  </a:schemeClr>
                </a:solidFill>
                <a:effectLst/>
              </a:rPr>
              <a:t>той семьи не разлюблю,</a:t>
            </a:r>
            <a:br>
              <a:rPr lang="ru-RU" sz="1200" dirty="0">
                <a:solidFill>
                  <a:schemeClr val="tx2">
                    <a:lumMod val="50000"/>
                  </a:schemeClr>
                </a:solidFill>
                <a:effectLst/>
              </a:rPr>
            </a:br>
            <a:r>
              <a:rPr lang="ru-RU" sz="1200" dirty="0">
                <a:solidFill>
                  <a:schemeClr val="tx2">
                    <a:lumMod val="50000"/>
                  </a:schemeClr>
                </a:solidFill>
                <a:effectLst/>
              </a:rPr>
              <a:t>На детский сон не променяю,</a:t>
            </a:r>
            <a:br>
              <a:rPr lang="ru-RU" sz="1200" dirty="0">
                <a:solidFill>
                  <a:schemeClr val="tx2">
                    <a:lumMod val="50000"/>
                  </a:schemeClr>
                </a:solidFill>
                <a:effectLst/>
              </a:rPr>
            </a:br>
            <a:r>
              <a:rPr lang="ru-RU" sz="1200" dirty="0">
                <a:solidFill>
                  <a:schemeClr val="tx2">
                    <a:lumMod val="50000"/>
                  </a:schemeClr>
                </a:solidFill>
                <a:effectLst/>
              </a:rPr>
              <a:t>Ей песнь последнюю пою,</a:t>
            </a:r>
            <a:br>
              <a:rPr lang="ru-RU" sz="1200" dirty="0">
                <a:solidFill>
                  <a:schemeClr val="tx2">
                    <a:lumMod val="50000"/>
                  </a:schemeClr>
                </a:solidFill>
                <a:effectLst/>
              </a:rPr>
            </a:br>
            <a:r>
              <a:rPr lang="ru-RU" sz="1200" dirty="0">
                <a:solidFill>
                  <a:schemeClr val="tx2">
                    <a:lumMod val="50000"/>
                  </a:schemeClr>
                </a:solidFill>
                <a:effectLst/>
              </a:rPr>
              <a:t>И струны лиры разрываю,</a:t>
            </a:r>
            <a:br>
              <a:rPr lang="ru-RU" sz="1200" dirty="0">
                <a:solidFill>
                  <a:schemeClr val="tx2">
                    <a:lumMod val="50000"/>
                  </a:schemeClr>
                </a:solidFill>
                <a:effectLst/>
              </a:rPr>
            </a:br>
            <a:r>
              <a:rPr lang="ru-RU" sz="1200" dirty="0">
                <a:solidFill>
                  <a:schemeClr val="tx2">
                    <a:lumMod val="50000"/>
                  </a:schemeClr>
                </a:solidFill>
                <a:effectLst/>
              </a:rPr>
              <a:t>Ей песнь последнюю пою,</a:t>
            </a:r>
            <a:br>
              <a:rPr lang="ru-RU" sz="1200" dirty="0">
                <a:solidFill>
                  <a:schemeClr val="tx2">
                    <a:lumMod val="50000"/>
                  </a:schemeClr>
                </a:solidFill>
                <a:effectLst/>
              </a:rPr>
            </a:br>
            <a:r>
              <a:rPr lang="ru-RU" sz="1200" dirty="0">
                <a:solidFill>
                  <a:schemeClr val="tx2">
                    <a:lumMod val="50000"/>
                  </a:schemeClr>
                </a:solidFill>
                <a:effectLst/>
              </a:rPr>
              <a:t>И струны лиры разрываю.</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Ура</a:t>
            </a:r>
            <a:r>
              <a:rPr lang="ru-RU" sz="1200" dirty="0">
                <a:solidFill>
                  <a:schemeClr val="tx2">
                    <a:lumMod val="50000"/>
                  </a:schemeClr>
                </a:solidFill>
                <a:effectLst/>
              </a:rPr>
              <a:t>, ура, ты прав,</a:t>
            </a:r>
            <a:br>
              <a:rPr lang="ru-RU" sz="1200" dirty="0">
                <a:solidFill>
                  <a:schemeClr val="tx2">
                    <a:lumMod val="50000"/>
                  </a:schemeClr>
                </a:solidFill>
                <a:effectLst/>
              </a:rPr>
            </a:br>
            <a:r>
              <a:rPr lang="ru-RU" sz="1200" dirty="0">
                <a:solidFill>
                  <a:schemeClr val="tx2">
                    <a:lumMod val="50000"/>
                  </a:schemeClr>
                </a:solidFill>
                <a:effectLst/>
              </a:rPr>
              <a:t>Но струн не рви,</a:t>
            </a:r>
            <a:br>
              <a:rPr lang="ru-RU" sz="1200" dirty="0">
                <a:solidFill>
                  <a:schemeClr val="tx2">
                    <a:lumMod val="50000"/>
                  </a:schemeClr>
                </a:solidFill>
                <a:effectLst/>
              </a:rPr>
            </a:br>
            <a:r>
              <a:rPr lang="ru-RU" sz="1200" dirty="0">
                <a:solidFill>
                  <a:schemeClr val="tx2">
                    <a:lumMod val="50000"/>
                  </a:schemeClr>
                </a:solidFill>
                <a:effectLst/>
              </a:rPr>
              <a:t>Но струн не рви.</a:t>
            </a:r>
            <a:br>
              <a:rPr lang="ru-RU" sz="1200" dirty="0">
                <a:solidFill>
                  <a:schemeClr val="tx2">
                    <a:lumMod val="50000"/>
                  </a:schemeClr>
                </a:solidFill>
                <a:effectLst/>
              </a:rPr>
            </a:br>
            <a:r>
              <a:rPr lang="ru-RU" sz="1200" dirty="0" smtClean="0">
                <a:solidFill>
                  <a:schemeClr val="tx2">
                    <a:lumMod val="50000"/>
                  </a:schemeClr>
                </a:solidFill>
                <a:effectLst/>
              </a:rPr>
              <a:t/>
            </a:r>
            <a:br>
              <a:rPr lang="ru-RU" sz="1200" dirty="0" smtClean="0">
                <a:solidFill>
                  <a:schemeClr val="tx2">
                    <a:lumMod val="50000"/>
                  </a:schemeClr>
                </a:solidFill>
                <a:effectLst/>
              </a:rPr>
            </a:br>
            <a:r>
              <a:rPr lang="ru-RU" sz="1200" dirty="0" smtClean="0">
                <a:solidFill>
                  <a:schemeClr val="tx2">
                    <a:lumMod val="50000"/>
                  </a:schemeClr>
                </a:solidFill>
                <a:effectLst/>
              </a:rPr>
              <a:t>Жизнь </a:t>
            </a:r>
            <a:r>
              <a:rPr lang="ru-RU" sz="1200" dirty="0">
                <a:solidFill>
                  <a:schemeClr val="tx2">
                    <a:lumMod val="50000"/>
                  </a:schemeClr>
                </a:solidFill>
                <a:effectLst/>
              </a:rPr>
              <a:t>наша дружбою согрета,</a:t>
            </a:r>
            <a:br>
              <a:rPr lang="ru-RU" sz="1200" dirty="0">
                <a:solidFill>
                  <a:schemeClr val="tx2">
                    <a:lumMod val="50000"/>
                  </a:schemeClr>
                </a:solidFill>
                <a:effectLst/>
              </a:rPr>
            </a:br>
            <a:r>
              <a:rPr lang="ru-RU" sz="1200" dirty="0">
                <a:solidFill>
                  <a:schemeClr val="tx2">
                    <a:lumMod val="50000"/>
                  </a:schemeClr>
                </a:solidFill>
                <a:effectLst/>
              </a:rPr>
              <a:t>Ударь по струнам и греми:</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Ударь по струнам и греми,</a:t>
            </a:r>
            <a:br>
              <a:rPr lang="ru-RU" sz="1200" dirty="0">
                <a:solidFill>
                  <a:schemeClr val="tx2">
                    <a:lumMod val="50000"/>
                  </a:schemeClr>
                </a:solidFill>
                <a:effectLst/>
              </a:rPr>
            </a:br>
            <a:r>
              <a:rPr lang="ru-RU" sz="1200" dirty="0">
                <a:solidFill>
                  <a:schemeClr val="tx2">
                    <a:lumMod val="50000"/>
                  </a:schemeClr>
                </a:solidFill>
                <a:effectLst/>
              </a:rPr>
              <a:t>Ударь по струнам и греми:</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 </a:t>
            </a:r>
            <a:r>
              <a:rPr lang="ru-RU" sz="1200" dirty="0" err="1">
                <a:solidFill>
                  <a:schemeClr val="tx2">
                    <a:lumMod val="50000"/>
                  </a:schemeClr>
                </a:solidFill>
                <a:effectLst/>
              </a:rPr>
              <a:t>многи</a:t>
            </a:r>
            <a:r>
              <a:rPr lang="ru-RU" sz="1200" dirty="0">
                <a:solidFill>
                  <a:schemeClr val="tx2">
                    <a:lumMod val="50000"/>
                  </a:schemeClr>
                </a:solidFill>
                <a:effectLst/>
              </a:rPr>
              <a:t> лета.</a:t>
            </a:r>
            <a:br>
              <a:rPr lang="ru-RU" sz="1200" dirty="0">
                <a:solidFill>
                  <a:schemeClr val="tx2">
                    <a:lumMod val="50000"/>
                  </a:schemeClr>
                </a:solidFill>
                <a:effectLst/>
              </a:rPr>
            </a:br>
            <a:r>
              <a:rPr lang="ru-RU" sz="1200" dirty="0">
                <a:solidFill>
                  <a:schemeClr val="tx2">
                    <a:lumMod val="50000"/>
                  </a:schemeClr>
                </a:solidFill>
                <a:effectLst/>
              </a:rPr>
              <a:t>Ударь по струнам и греми:</a:t>
            </a:r>
            <a:br>
              <a:rPr lang="ru-RU" sz="1200" dirty="0">
                <a:solidFill>
                  <a:schemeClr val="tx2">
                    <a:lumMod val="50000"/>
                  </a:schemeClr>
                </a:solidFill>
                <a:effectLst/>
              </a:rPr>
            </a:br>
            <a:r>
              <a:rPr lang="ru-RU" sz="1200" dirty="0" err="1">
                <a:solidFill>
                  <a:schemeClr val="tx2">
                    <a:lumMod val="50000"/>
                  </a:schemeClr>
                </a:solidFill>
                <a:effectLst/>
              </a:rPr>
              <a:t>Многи</a:t>
            </a:r>
            <a:r>
              <a:rPr lang="ru-RU" sz="1200" dirty="0">
                <a:solidFill>
                  <a:schemeClr val="tx2">
                    <a:lumMod val="50000"/>
                  </a:schemeClr>
                </a:solidFill>
                <a:effectLst/>
              </a:rPr>
              <a:t> лета!</a:t>
            </a:r>
            <a:r>
              <a:rPr lang="ru-RU" dirty="0">
                <a:solidFill>
                  <a:schemeClr val="tx2">
                    <a:lumMod val="50000"/>
                  </a:schemeClr>
                </a:solidFill>
                <a:effectLst/>
              </a:rPr>
              <a:t/>
            </a:r>
            <a:br>
              <a:rPr lang="ru-RU" dirty="0">
                <a:solidFill>
                  <a:schemeClr val="tx2">
                    <a:lumMod val="50000"/>
                  </a:schemeClr>
                </a:solidFill>
                <a:effectLst/>
              </a:rPr>
            </a:br>
            <a:endParaRPr lang="ru-RU" sz="1600"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807700" y="473075"/>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95908"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4613" y="2755900"/>
            <a:ext cx="7196137" cy="1325563"/>
          </a:xfrm>
        </p:spPr>
        <p:txBody>
          <a:bodyPr/>
          <a:lstStyle/>
          <a:p>
            <a:pPr fontAlgn="auto">
              <a:spcAft>
                <a:spcPts val="0"/>
              </a:spcAft>
              <a:defRPr/>
            </a:pPr>
            <a:r>
              <a:rPr lang="ru-RU" dirty="0" smtClean="0">
                <a:solidFill>
                  <a:schemeClr val="tx2">
                    <a:lumMod val="50000"/>
                  </a:schemeClr>
                </a:solidFill>
              </a:rPr>
              <a:t>СПАСИБО ЗА ВНИМАНИЕ</a:t>
            </a:r>
            <a:endParaRPr lang="ru-RU" dirty="0">
              <a:solidFill>
                <a:schemeClr val="tx2">
                  <a:lumMod val="50000"/>
                </a:schemeClr>
              </a:solidFil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838200" y="365125"/>
            <a:ext cx="10515600" cy="5983288"/>
          </a:xfrm>
        </p:spPr>
        <p:txBody>
          <a:bodyPr/>
          <a:lstStyle/>
          <a:p>
            <a:pPr fontAlgn="auto">
              <a:spcAft>
                <a:spcPts val="0"/>
              </a:spcAft>
              <a:defRPr/>
            </a:pPr>
            <a:r>
              <a:rPr lang="ru-RU" sz="2400" dirty="0">
                <a:solidFill>
                  <a:schemeClr val="tx2">
                    <a:lumMod val="50000"/>
                  </a:schemeClr>
                </a:solidFill>
                <a:effectLst/>
              </a:rPr>
              <a:t>«Прощание с Петербургом» — первая в истории русской вокальной лирики группа романсов, объединённых общей темой и изданных под общим </a:t>
            </a:r>
            <a:r>
              <a:rPr lang="ru-RU" sz="2400" dirty="0" smtClean="0">
                <a:solidFill>
                  <a:schemeClr val="tx2">
                    <a:lumMod val="50000"/>
                  </a:schemeClr>
                </a:solidFill>
                <a:effectLst/>
              </a:rPr>
              <a:t>названием.</a:t>
            </a:r>
            <a:r>
              <a:rPr lang="ru-RU" sz="2400" dirty="0">
                <a:solidFill>
                  <a:schemeClr val="tx2">
                    <a:lumMod val="50000"/>
                  </a:schemeClr>
                </a:solidFill>
                <a:effectLst/>
              </a:rPr>
              <a:t> Каждый из 12 романсов по-своему отражает тему странствий и скитаний, рисуя перед слушателем картины русской природы и дальних стран — Испании, Италии, </a:t>
            </a:r>
            <a:r>
              <a:rPr lang="ru-RU" sz="2400" dirty="0" smtClean="0">
                <a:solidFill>
                  <a:schemeClr val="tx2">
                    <a:lumMod val="50000"/>
                  </a:schemeClr>
                </a:solidFill>
                <a:effectLst/>
              </a:rPr>
              <a:t>Палестины.</a:t>
            </a:r>
            <a:r>
              <a:rPr lang="ru-RU" sz="2400" dirty="0">
                <a:solidFill>
                  <a:schemeClr val="tx2">
                    <a:lumMod val="50000"/>
                  </a:schemeClr>
                </a:solidFill>
                <a:effectLst/>
              </a:rPr>
              <a:t> Музыковед, доктор искусствоведения Ольга Евгеньевна </a:t>
            </a:r>
            <a:r>
              <a:rPr lang="ru-RU" sz="2400" dirty="0" err="1">
                <a:solidFill>
                  <a:schemeClr val="tx2">
                    <a:lumMod val="50000"/>
                  </a:schemeClr>
                </a:solidFill>
                <a:effectLst/>
              </a:rPr>
              <a:t>Левашёва</a:t>
            </a:r>
            <a:r>
              <a:rPr lang="ru-RU" sz="2400" dirty="0">
                <a:solidFill>
                  <a:schemeClr val="tx2">
                    <a:lumMod val="50000"/>
                  </a:schemeClr>
                </a:solidFill>
                <a:effectLst/>
              </a:rPr>
              <a:t> условно делит романсы цикла на две основные группы: жанровые картины, отмеченные ярким национальным колоритом, и лирические </a:t>
            </a:r>
            <a:r>
              <a:rPr lang="ru-RU" sz="2400" dirty="0" smtClean="0">
                <a:solidFill>
                  <a:schemeClr val="tx2">
                    <a:lumMod val="50000"/>
                  </a:schemeClr>
                </a:solidFill>
                <a:effectLst/>
              </a:rPr>
              <a:t>романсы-монологи. </a:t>
            </a:r>
            <a:r>
              <a:rPr lang="ru-RU" sz="2400" dirty="0">
                <a:solidFill>
                  <a:schemeClr val="tx2">
                    <a:lumMod val="50000"/>
                  </a:schemeClr>
                </a:solidFill>
                <a:effectLst/>
              </a:rPr>
              <a:t>Каждый из них индивидуален по замыслу и имеет свой тип структуры: строфическую, трёхчастную, вариационную и </a:t>
            </a:r>
            <a:r>
              <a:rPr lang="ru-RU" sz="2400" dirty="0" smtClean="0">
                <a:solidFill>
                  <a:schemeClr val="tx2">
                    <a:lumMod val="50000"/>
                  </a:schemeClr>
                </a:solidFill>
                <a:effectLst/>
              </a:rPr>
              <a:t>др. Все </a:t>
            </a:r>
            <a:r>
              <a:rPr lang="ru-RU" sz="2400" dirty="0">
                <a:solidFill>
                  <a:schemeClr val="tx2">
                    <a:lumMod val="50000"/>
                  </a:schemeClr>
                </a:solidFill>
                <a:effectLst/>
              </a:rPr>
              <a:t>романсы посвящены близким и знакомым Глинки, в том числе и автору слов — поэту Нестору Кукольнику, с которым Глинка долгое время поддерживал тесные дружеские отношения.</a:t>
            </a:r>
            <a:endParaRPr lang="ru-RU" sz="2400" dirty="0">
              <a:solidFill>
                <a:schemeClr val="tx2">
                  <a:lumMod val="50000"/>
                </a:schemeClr>
              </a:solidFill>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2800" y="442913"/>
            <a:ext cx="10515600" cy="6153150"/>
          </a:xfrm>
        </p:spPr>
        <p:txBody>
          <a:bodyPr/>
          <a:lstStyle/>
          <a:p>
            <a:pPr fontAlgn="ctr">
              <a:spcAft>
                <a:spcPts val="0"/>
              </a:spcAft>
              <a:defRPr/>
            </a:pPr>
            <a:r>
              <a:rPr lang="ru-RU" sz="3200" b="1" dirty="0">
                <a:solidFill>
                  <a:schemeClr val="tx2">
                    <a:lumMod val="50000"/>
                  </a:schemeClr>
                </a:solidFill>
                <a:effectLst/>
              </a:rPr>
              <a:t>1. Кто она и где </a:t>
            </a:r>
            <a:r>
              <a:rPr lang="ru-RU" sz="3200" b="1" dirty="0" smtClean="0">
                <a:solidFill>
                  <a:schemeClr val="tx2">
                    <a:lumMod val="50000"/>
                  </a:schemeClr>
                </a:solidFill>
                <a:effectLst/>
              </a:rPr>
              <a:t>она</a:t>
            </a:r>
            <a:r>
              <a:rPr lang="ru-RU" b="1" dirty="0" smtClean="0">
                <a:solidFill>
                  <a:schemeClr val="tx2">
                    <a:lumMod val="50000"/>
                  </a:schemeClr>
                </a:solidFill>
                <a:effectLst/>
              </a:rPr>
              <a:t/>
            </a:r>
            <a:br>
              <a:rPr lang="ru-RU" b="1" dirty="0" smtClean="0">
                <a:solidFill>
                  <a:schemeClr val="tx2">
                    <a:lumMod val="50000"/>
                  </a:schemeClr>
                </a:solidFill>
                <a:effectLst/>
              </a:rPr>
            </a:br>
            <a:r>
              <a:rPr lang="ru-RU" b="1" dirty="0">
                <a:solidFill>
                  <a:schemeClr val="tx2">
                    <a:lumMod val="50000"/>
                  </a:schemeClr>
                </a:solidFill>
                <a:effectLst/>
              </a:rPr>
              <a:t/>
            </a:r>
            <a:br>
              <a:rPr lang="ru-RU" b="1" dirty="0">
                <a:solidFill>
                  <a:schemeClr val="tx2">
                    <a:lumMod val="50000"/>
                  </a:schemeClr>
                </a:solidFill>
                <a:effectLst/>
              </a:rPr>
            </a:br>
            <a:r>
              <a:rPr lang="ru-RU" b="1" dirty="0" smtClean="0">
                <a:solidFill>
                  <a:schemeClr val="tx2">
                    <a:lumMod val="50000"/>
                  </a:schemeClr>
                </a:solidFill>
                <a:effectLst/>
              </a:rPr>
              <a:t/>
            </a:r>
            <a:br>
              <a:rPr lang="ru-RU" b="1" dirty="0" smtClean="0">
                <a:solidFill>
                  <a:schemeClr val="tx2">
                    <a:lumMod val="50000"/>
                  </a:schemeClr>
                </a:solidFill>
                <a:effectLst/>
              </a:rPr>
            </a:br>
            <a:r>
              <a:rPr lang="ru-RU" b="1" dirty="0">
                <a:solidFill>
                  <a:schemeClr val="tx2">
                    <a:lumMod val="50000"/>
                  </a:schemeClr>
                </a:solidFill>
                <a:effectLst/>
              </a:rPr>
              <a:t/>
            </a:r>
            <a:br>
              <a:rPr lang="ru-RU" b="1" dirty="0">
                <a:solidFill>
                  <a:schemeClr val="tx2">
                    <a:lumMod val="50000"/>
                  </a:schemeClr>
                </a:solidFill>
                <a:effectLst/>
              </a:rPr>
            </a:br>
            <a:r>
              <a:rPr lang="ru-RU" b="1" dirty="0" smtClean="0">
                <a:solidFill>
                  <a:schemeClr val="tx2">
                    <a:lumMod val="50000"/>
                  </a:schemeClr>
                </a:solidFill>
                <a:effectLst/>
              </a:rPr>
              <a:t/>
            </a:r>
            <a:br>
              <a:rPr lang="ru-RU" b="1" dirty="0" smtClean="0">
                <a:solidFill>
                  <a:schemeClr val="tx2">
                    <a:lumMod val="50000"/>
                  </a:schemeClr>
                </a:solidFill>
                <a:effectLst/>
              </a:rPr>
            </a:br>
            <a:r>
              <a:rPr lang="ru-RU" b="1" dirty="0">
                <a:solidFill>
                  <a:schemeClr val="tx2">
                    <a:lumMod val="50000"/>
                  </a:schemeClr>
                </a:solidFill>
                <a:effectLst/>
              </a:rPr>
              <a:t/>
            </a:r>
            <a:br>
              <a:rPr lang="ru-RU" b="1" dirty="0">
                <a:solidFill>
                  <a:schemeClr val="tx2">
                    <a:lumMod val="50000"/>
                  </a:schemeClr>
                </a:solidFill>
                <a:effectLst/>
              </a:rPr>
            </a:br>
            <a:r>
              <a:rPr lang="ru-RU" b="1" dirty="0" smtClean="0">
                <a:solidFill>
                  <a:schemeClr val="tx2">
                    <a:lumMod val="50000"/>
                  </a:schemeClr>
                </a:solidFill>
                <a:effectLst/>
              </a:rPr>
              <a:t/>
            </a:r>
            <a:br>
              <a:rPr lang="ru-RU" b="1" dirty="0" smtClean="0">
                <a:solidFill>
                  <a:schemeClr val="tx2">
                    <a:lumMod val="50000"/>
                  </a:schemeClr>
                </a:solidFill>
                <a:effectLst/>
              </a:rPr>
            </a:br>
            <a:r>
              <a:rPr lang="ru-RU" b="1" dirty="0" smtClean="0">
                <a:solidFill>
                  <a:schemeClr val="tx2">
                    <a:lumMod val="50000"/>
                  </a:schemeClr>
                </a:solidFill>
                <a:effectLst/>
              </a:rPr>
              <a:t/>
            </a:r>
            <a:br>
              <a:rPr lang="ru-RU" b="1" dirty="0" smtClean="0">
                <a:solidFill>
                  <a:schemeClr val="tx2">
                    <a:lumMod val="50000"/>
                  </a:schemeClr>
                </a:solidFill>
                <a:effectLst/>
              </a:rPr>
            </a:br>
            <a:r>
              <a:rPr lang="ru-RU" b="1" dirty="0" smtClean="0">
                <a:solidFill>
                  <a:schemeClr val="tx2">
                    <a:lumMod val="50000"/>
                  </a:schemeClr>
                </a:solidFill>
                <a:effectLst/>
              </a:rPr>
              <a:t>  </a:t>
            </a:r>
            <a:endParaRPr lang="ru-RU" dirty="0">
              <a:solidFill>
                <a:schemeClr val="tx2">
                  <a:lumMod val="50000"/>
                </a:schemeClr>
              </a:solidFill>
            </a:endParaRPr>
          </a:p>
        </p:txBody>
      </p:sp>
      <p:sp>
        <p:nvSpPr>
          <p:cNvPr id="4" name="Rectangle 2"/>
          <p:cNvSpPr>
            <a:spLocks noChangeArrowheads="1"/>
          </p:cNvSpPr>
          <p:nvPr/>
        </p:nvSpPr>
        <p:spPr bwMode="auto">
          <a:xfrm>
            <a:off x="914400" y="1517650"/>
            <a:ext cx="10006013" cy="4832350"/>
          </a:xfrm>
          <a:prstGeom prst="rect">
            <a:avLst/>
          </a:prstGeom>
          <a:noFill/>
          <a:ln>
            <a:noFill/>
          </a:ln>
          <a:effectLst/>
          <a:extLst>
            <a:ext uri="{909E8E84-426E-40DD-AFC4-6F175D3DCCD1}"/>
            <a:ext uri="{91240B29-F687-4F45-9708-019B960494DF}"/>
            <a:ext uri="{AF507438-7753-43E0-B8FC-AC1667EBCBE1}"/>
          </a:extLst>
        </p:spPr>
        <p:txBody>
          <a:bodyPr anchor="ctr">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defRPr/>
            </a:pPr>
            <a:r>
              <a:rPr lang="ru-RU" altLang="ru-RU" dirty="0" smtClean="0">
                <a:solidFill>
                  <a:srgbClr val="000000"/>
                </a:solidFill>
                <a:latin typeface="Times New Roman" panose="02020603050405020304" pitchFamily="18" charset="0"/>
                <a:cs typeface="Times New Roman" panose="02020603050405020304" pitchFamily="18" charset="0"/>
              </a:rPr>
              <a:t>  </a:t>
            </a:r>
            <a:r>
              <a:rPr lang="ru-RU" altLang="ru-RU" dirty="0" smtClean="0">
                <a:solidFill>
                  <a:srgbClr val="000000"/>
                </a:solidFill>
                <a:latin typeface="+mn-lt"/>
                <a:cs typeface="Times New Roman" panose="02020603050405020304" pitchFamily="18" charset="0"/>
              </a:rPr>
              <a:t>Романс из поэмы Н. Кукольника «Давид </a:t>
            </a:r>
            <a:r>
              <a:rPr lang="ru-RU" altLang="ru-RU" dirty="0" err="1" smtClean="0">
                <a:solidFill>
                  <a:srgbClr val="000000"/>
                </a:solidFill>
                <a:latin typeface="+mn-lt"/>
                <a:cs typeface="Times New Roman" panose="02020603050405020304" pitchFamily="18" charset="0"/>
              </a:rPr>
              <a:t>Риццио</a:t>
            </a:r>
            <a:r>
              <a:rPr lang="ru-RU" altLang="ru-RU" dirty="0" smtClean="0">
                <a:solidFill>
                  <a:srgbClr val="000000"/>
                </a:solidFill>
                <a:latin typeface="+mn-lt"/>
                <a:cs typeface="Times New Roman" panose="02020603050405020304" pitchFamily="18" charset="0"/>
              </a:rPr>
              <a:t>». Посвящен Н. Кукольнику. </a:t>
            </a:r>
            <a:r>
              <a:rPr lang="ru-RU" dirty="0">
                <a:cs typeface="+mn-cs"/>
              </a:rPr>
              <a:t>Имеет форму песни с четырьмя куплетами и насыщен излюбленными Глинкой </a:t>
            </a:r>
            <a:r>
              <a:rPr lang="ru-RU" dirty="0" smtClean="0">
                <a:cs typeface="+mn-cs"/>
              </a:rPr>
              <a:t>секстовыми</a:t>
            </a:r>
            <a:r>
              <a:rPr lang="ru-RU" dirty="0">
                <a:cs typeface="+mn-cs"/>
              </a:rPr>
              <a:t> </a:t>
            </a:r>
            <a:r>
              <a:rPr lang="ru-RU" dirty="0" smtClean="0">
                <a:cs typeface="+mn-cs"/>
              </a:rPr>
              <a:t>интервалами.</a:t>
            </a:r>
          </a:p>
          <a:p>
            <a:pPr>
              <a:defRPr/>
            </a:pPr>
            <a:endParaRPr lang="ru-RU" altLang="ru-RU" sz="1600" dirty="0" smtClean="0">
              <a:cs typeface="+mn-cs"/>
            </a:endParaRPr>
          </a:p>
          <a:p>
            <a:pPr>
              <a:defRPr/>
            </a:pPr>
            <a:r>
              <a:rPr lang="ru-RU" altLang="ru-RU" sz="1600" dirty="0" smtClean="0">
                <a:solidFill>
                  <a:srgbClr val="000000"/>
                </a:solidFill>
                <a:latin typeface="Times New Roman" panose="02020603050405020304" pitchFamily="18" charset="0"/>
                <a:cs typeface="Times New Roman" panose="02020603050405020304" pitchFamily="18" charset="0"/>
              </a:rPr>
              <a:t>1. Кто она и где она -</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Небесам одним известно,</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Но душа увлечена</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a:t>
            </a:r>
            <a:r>
              <a:rPr lang="ru-RU" altLang="ru-RU" sz="1600" dirty="0" err="1" smtClean="0">
                <a:solidFill>
                  <a:srgbClr val="000000"/>
                </a:solidFill>
                <a:latin typeface="Times New Roman" panose="02020603050405020304" pitchFamily="18" charset="0"/>
                <a:cs typeface="Times New Roman" panose="02020603050405020304" pitchFamily="18" charset="0"/>
              </a:rPr>
              <a:t>Незнакомкою</a:t>
            </a:r>
            <a:r>
              <a:rPr lang="ru-RU" altLang="ru-RU" sz="1600" dirty="0" smtClean="0">
                <a:solidFill>
                  <a:srgbClr val="000000"/>
                </a:solidFill>
                <a:latin typeface="Times New Roman" panose="02020603050405020304" pitchFamily="18" charset="0"/>
                <a:cs typeface="Times New Roman" panose="02020603050405020304" pitchFamily="18" charset="0"/>
              </a:rPr>
              <a:t> чудесной.</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4. Верю, знаю: день придет,</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Сердце радостно смутится</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Деву тайную найдет,</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И мечта осуществится.</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2. Ветер знает, кто она,</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Облака ее видали,</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Как над ней издалека</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Легкой тенью пробегали.</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3. Соловьи поют об ней,</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Звезды яркие блистают</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Взорами ее очей,</a:t>
            </a:r>
            <a:br>
              <a:rPr lang="ru-RU" altLang="ru-RU" sz="1600" dirty="0" smtClean="0">
                <a:solidFill>
                  <a:srgbClr val="000000"/>
                </a:solidFill>
                <a:latin typeface="Times New Roman" panose="02020603050405020304" pitchFamily="18" charset="0"/>
                <a:cs typeface="Times New Roman" panose="02020603050405020304" pitchFamily="18" charset="0"/>
              </a:rPr>
            </a:br>
            <a:r>
              <a:rPr lang="ru-RU" altLang="ru-RU" sz="1600" dirty="0" smtClean="0">
                <a:solidFill>
                  <a:srgbClr val="000000"/>
                </a:solidFill>
                <a:latin typeface="Times New Roman" panose="02020603050405020304" pitchFamily="18" charset="0"/>
                <a:cs typeface="Times New Roman" panose="02020603050405020304" pitchFamily="18" charset="0"/>
              </a:rPr>
              <a:t>        Но ее не называют.</a:t>
            </a:r>
            <a:endParaRPr lang="ru-RU" altLang="ru-RU" sz="1600" dirty="0" smtClean="0">
              <a:cs typeface="+mn-cs"/>
            </a:endParaRPr>
          </a:p>
        </p:txBody>
      </p:sp>
      <p:pic>
        <p:nvPicPr>
          <p:cNvPr id="5" name="Shape">
            <a:hlinkClick r:id="" action="ppaction://media"/>
          </p:cNvPr>
          <p:cNvPicPr>
            <a:picLocks noRot="1" noChangeAspect="1"/>
          </p:cNvPicPr>
          <p:nvPr>
            <a:audioFile r:link="rId1"/>
          </p:nvPr>
        </p:nvPicPr>
        <p:blipFill>
          <a:blip r:embed="rId3"/>
          <a:srcRect/>
          <a:stretch>
            <a:fillRect/>
          </a:stretch>
        </p:blipFill>
        <p:spPr bwMode="auto">
          <a:xfrm>
            <a:off x="9593263" y="661988"/>
            <a:ext cx="609600" cy="6096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13397"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2838"/>
          </a:xfrm>
        </p:spPr>
        <p:txBody>
          <a:bodyPr/>
          <a:lstStyle/>
          <a:p>
            <a:pPr fontAlgn="auto">
              <a:spcAft>
                <a:spcPts val="0"/>
              </a:spcAft>
              <a:defRPr/>
            </a:pPr>
            <a:r>
              <a:rPr lang="ru-RU" sz="3200" b="1" dirty="0">
                <a:solidFill>
                  <a:schemeClr val="tx2">
                    <a:lumMod val="50000"/>
                  </a:schemeClr>
                </a:solidFill>
                <a:effectLst/>
              </a:rPr>
              <a:t>2. Еврейская </a:t>
            </a:r>
            <a:r>
              <a:rPr lang="ru-RU" sz="3200" b="1" dirty="0" smtClean="0">
                <a:solidFill>
                  <a:schemeClr val="tx2">
                    <a:lumMod val="50000"/>
                  </a:schemeClr>
                </a:solidFill>
                <a:effectLst/>
              </a:rPr>
              <a:t>песня</a:t>
            </a:r>
            <a:br>
              <a:rPr lang="ru-RU" sz="3200" b="1"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2400" dirty="0" smtClean="0">
                <a:solidFill>
                  <a:schemeClr val="tx2">
                    <a:lumMod val="50000"/>
                  </a:schemeClr>
                </a:solidFill>
                <a:effectLst/>
              </a:rPr>
              <a:t>Романс </a:t>
            </a:r>
            <a:r>
              <a:rPr lang="ru-RU" sz="2400" dirty="0">
                <a:solidFill>
                  <a:schemeClr val="tx2">
                    <a:lumMod val="50000"/>
                  </a:schemeClr>
                </a:solidFill>
                <a:effectLst/>
              </a:rPr>
              <a:t>написан на слова </a:t>
            </a:r>
            <a:r>
              <a:rPr lang="ru-RU" sz="2400" dirty="0" smtClean="0">
                <a:solidFill>
                  <a:schemeClr val="tx2">
                    <a:lumMod val="50000"/>
                  </a:schemeClr>
                </a:solidFill>
                <a:effectLst/>
              </a:rPr>
              <a:t>из </a:t>
            </a:r>
            <a:r>
              <a:rPr lang="ru-RU" sz="2400" dirty="0">
                <a:solidFill>
                  <a:schemeClr val="tx2">
                    <a:lumMod val="50000"/>
                  </a:schemeClr>
                </a:solidFill>
                <a:effectLst/>
              </a:rPr>
              <a:t>трагедии Кукольника «Князь Холмский». Посвящён П. П. </a:t>
            </a:r>
            <a:r>
              <a:rPr lang="ru-RU" sz="2400" dirty="0" smtClean="0">
                <a:solidFill>
                  <a:schemeClr val="tx2">
                    <a:lumMod val="50000"/>
                  </a:schemeClr>
                </a:solidFill>
                <a:effectLst/>
              </a:rPr>
              <a:t>Каменскому. </a:t>
            </a:r>
            <a:r>
              <a:rPr lang="ru-RU" sz="2400" dirty="0">
                <a:solidFill>
                  <a:schemeClr val="tx2">
                    <a:lumMod val="50000"/>
                  </a:schemeClr>
                </a:solidFill>
                <a:effectLst/>
              </a:rPr>
              <a:t>В «Записках» Глинка относит создание этой мелодии к 1833 году, когда он проживал в </a:t>
            </a:r>
            <a:r>
              <a:rPr lang="ru-RU" sz="2400" dirty="0" smtClean="0">
                <a:solidFill>
                  <a:schemeClr val="tx2">
                    <a:lumMod val="50000"/>
                  </a:schemeClr>
                </a:solidFill>
                <a:effectLst/>
              </a:rPr>
              <a:t>Берлине:</a:t>
            </a:r>
            <a:r>
              <a:rPr lang="ru-RU" sz="2000" dirty="0" smtClean="0">
                <a:solidFill>
                  <a:schemeClr val="tx2">
                    <a:lumMod val="50000"/>
                  </a:schemeClr>
                </a:solidFill>
                <a:effectLst/>
              </a:rPr>
              <a:t/>
            </a:r>
            <a:br>
              <a:rPr lang="ru-RU" sz="2000" dirty="0" smtClean="0">
                <a:solidFill>
                  <a:schemeClr val="tx2">
                    <a:lumMod val="50000"/>
                  </a:schemeClr>
                </a:solidFill>
                <a:effectLst/>
              </a:rPr>
            </a:br>
            <a:r>
              <a:rPr lang="ru-RU" sz="2000" dirty="0">
                <a:solidFill>
                  <a:schemeClr val="tx2">
                    <a:lumMod val="50000"/>
                  </a:schemeClr>
                </a:solidFill>
                <a:effectLst/>
              </a:rPr>
              <a:t> </a:t>
            </a:r>
            <a:r>
              <a:rPr lang="ru-RU" sz="2000" dirty="0" smtClean="0">
                <a:solidFill>
                  <a:schemeClr val="tx2">
                    <a:lumMod val="50000"/>
                  </a:schemeClr>
                </a:solidFill>
                <a:effectLst/>
              </a:rPr>
              <a:t>   «</a:t>
            </a:r>
            <a:r>
              <a:rPr lang="ru-RU" sz="2000" i="1" dirty="0" smtClean="0">
                <a:solidFill>
                  <a:schemeClr val="tx2">
                    <a:lumMod val="50000"/>
                  </a:schemeClr>
                </a:solidFill>
                <a:effectLst/>
              </a:rPr>
              <a:t>Через </a:t>
            </a:r>
            <a:r>
              <a:rPr lang="ru-RU" sz="2000" i="1" dirty="0">
                <a:solidFill>
                  <a:schemeClr val="tx2">
                    <a:lumMod val="50000"/>
                  </a:schemeClr>
                </a:solidFill>
                <a:effectLst/>
              </a:rPr>
              <a:t>несколько времени по приезде я встретился с учителем пения </a:t>
            </a:r>
            <a:r>
              <a:rPr lang="ru-RU" sz="2000" i="1" dirty="0" err="1">
                <a:solidFill>
                  <a:schemeClr val="tx2">
                    <a:lumMod val="50000"/>
                  </a:schemeClr>
                </a:solidFill>
                <a:effectLst/>
              </a:rPr>
              <a:t>Тешнером</a:t>
            </a:r>
            <a:r>
              <a:rPr lang="ru-RU" sz="2000" i="1" dirty="0">
                <a:solidFill>
                  <a:schemeClr val="tx2">
                    <a:lumMod val="50000"/>
                  </a:schemeClr>
                </a:solidFill>
                <a:effectLst/>
              </a:rPr>
              <a:t>, которого знал ещё в Милане. Он познакомил меня с своей ученицей Марией. Ей было лет 17 или 18. &lt;…&gt; Я начал учить её пению, написал ей этюды (из одной из них впоследствии аранжировал «Еврейскую песню» для драмы </a:t>
            </a:r>
            <a:r>
              <a:rPr lang="ru-RU" sz="2000" i="1" dirty="0" smtClean="0">
                <a:solidFill>
                  <a:schemeClr val="tx2">
                    <a:lumMod val="50000"/>
                  </a:schemeClr>
                </a:solidFill>
                <a:effectLst/>
              </a:rPr>
              <a:t>Кукольника «Князь Холмский»).»</a:t>
            </a:r>
            <a:br>
              <a:rPr lang="ru-RU" sz="2000" i="1" dirty="0" smtClean="0">
                <a:solidFill>
                  <a:schemeClr val="tx2">
                    <a:lumMod val="50000"/>
                  </a:schemeClr>
                </a:solidFill>
                <a:effectLst/>
              </a:rPr>
            </a:br>
            <a:r>
              <a:rPr lang="ru-RU" sz="2000" i="1" dirty="0" smtClean="0">
                <a:solidFill>
                  <a:schemeClr val="tx2">
                    <a:lumMod val="50000"/>
                  </a:schemeClr>
                </a:solidFill>
                <a:effectLst/>
              </a:rPr>
              <a:t/>
            </a:r>
            <a:br>
              <a:rPr lang="ru-RU" sz="2000" i="1" dirty="0" smtClean="0">
                <a:solidFill>
                  <a:schemeClr val="tx2">
                    <a:lumMod val="50000"/>
                  </a:schemeClr>
                </a:solidFill>
                <a:effectLst/>
              </a:rPr>
            </a:br>
            <a:endParaRPr lang="ru-RU" sz="900" i="1" dirty="0">
              <a:solidFill>
                <a:schemeClr val="tx2">
                  <a:lumMod val="50000"/>
                </a:schemeClr>
              </a:solidFill>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20700"/>
            <a:ext cx="10515600" cy="5996486"/>
          </a:xfrm>
        </p:spPr>
        <p:txBody>
          <a:bodyPr numCol="2"/>
          <a:lstStyle/>
          <a:p>
            <a:pPr fontAlgn="auto">
              <a:lnSpc>
                <a:spcPct val="200000"/>
              </a:lnSpc>
              <a:spcAft>
                <a:spcPts val="0"/>
              </a:spcAft>
              <a:defRPr/>
            </a:pPr>
            <a:r>
              <a:rPr lang="ru-RU" sz="1200" dirty="0">
                <a:solidFill>
                  <a:schemeClr val="tx2">
                    <a:lumMod val="50000"/>
                  </a:schemeClr>
                </a:solidFill>
                <a:effectLst/>
              </a:rPr>
              <a:t>С горных стран</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Пал туман</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На долины</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покрыл</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Ряд могил</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Палестины.</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Прах отцов</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Ждет веков</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Обновленья</a:t>
            </a:r>
            <a:r>
              <a:rPr lang="ru-RU" sz="1200" dirty="0" smtClean="0">
                <a:solidFill>
                  <a:schemeClr val="tx2">
                    <a:lumMod val="50000"/>
                  </a:schemeClr>
                </a:solidFill>
                <a:effectLst/>
              </a:rPr>
              <a:t>.</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Ночи тень</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Сменит день</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Возвращенья</a:t>
            </a:r>
            <a:r>
              <a:rPr lang="ru-RU" sz="1200" dirty="0" smtClean="0">
                <a:solidFill>
                  <a:schemeClr val="tx2">
                    <a:lumMod val="50000"/>
                  </a:schemeClr>
                </a:solidFill>
                <a:effectLst/>
              </a:rPr>
              <a:t>.</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Загорит,</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Заблестит</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Свет денницы.</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орган,</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туман,</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темницы,</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a:t>
            </a:r>
            <a:r>
              <a:rPr lang="ru-RU" sz="1200" dirty="0" err="1">
                <a:solidFill>
                  <a:schemeClr val="tx2">
                    <a:lumMod val="50000"/>
                  </a:schemeClr>
                </a:solidFill>
                <a:effectLst/>
              </a:rPr>
              <a:t>сребро</a:t>
            </a:r>
            <a:r>
              <a:rPr lang="ru-RU" sz="1200" dirty="0">
                <a:solidFill>
                  <a:schemeClr val="tx2">
                    <a:lumMod val="50000"/>
                  </a:schemeClr>
                </a:solidFill>
                <a:effectLst/>
              </a:rPr>
              <a:t>,</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добро,</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И святыню</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Понесли</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В старый дом,</a:t>
            </a:r>
            <a:r>
              <a:rPr lang="ru-RU" sz="1200" dirty="0">
                <a:solidFill>
                  <a:schemeClr val="tx2">
                    <a:lumMod val="50000"/>
                  </a:schemeClr>
                </a:solidFill>
              </a:rPr>
              <a:t/>
            </a:r>
            <a:br>
              <a:rPr lang="ru-RU" sz="1200" dirty="0">
                <a:solidFill>
                  <a:schemeClr val="tx2">
                    <a:lumMod val="50000"/>
                  </a:schemeClr>
                </a:solidFill>
              </a:rPr>
            </a:br>
            <a:r>
              <a:rPr lang="ru-RU" sz="1200" dirty="0">
                <a:solidFill>
                  <a:schemeClr val="tx2">
                    <a:lumMod val="50000"/>
                  </a:schemeClr>
                </a:solidFill>
                <a:effectLst/>
              </a:rPr>
              <a:t>В Палестину.</a:t>
            </a:r>
            <a:endParaRPr lang="ru-RU" sz="1200" dirty="0">
              <a:solidFill>
                <a:schemeClr val="tx2">
                  <a:lumMod val="50000"/>
                </a:schemeClr>
              </a:solidFill>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402888" y="615950"/>
            <a:ext cx="569912" cy="569913"/>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96862"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65850"/>
          </a:xfrm>
        </p:spPr>
        <p:txBody>
          <a:bodyPr/>
          <a:lstStyle/>
          <a:p>
            <a:pPr fontAlgn="auto">
              <a:spcAft>
                <a:spcPts val="0"/>
              </a:spcAft>
              <a:defRPr/>
            </a:pPr>
            <a:r>
              <a:rPr lang="ru-RU" sz="3200" b="1" dirty="0">
                <a:solidFill>
                  <a:schemeClr val="tx2">
                    <a:lumMod val="50000"/>
                  </a:schemeClr>
                </a:solidFill>
                <a:effectLst/>
              </a:rPr>
              <a:t>3. Болеро («О дева чудная моя</a:t>
            </a:r>
            <a:r>
              <a:rPr lang="ru-RU" sz="3200" b="1" dirty="0" smtClean="0">
                <a:solidFill>
                  <a:schemeClr val="tx2">
                    <a:lumMod val="50000"/>
                  </a:schemeClr>
                </a:solidFill>
                <a:effectLst/>
              </a:rPr>
              <a:t>»)</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2400" dirty="0" smtClean="0">
                <a:solidFill>
                  <a:schemeClr val="tx2">
                    <a:lumMod val="50000"/>
                  </a:schemeClr>
                </a:solidFill>
                <a:effectLst/>
              </a:rPr>
              <a:t>Посвящено </a:t>
            </a:r>
            <a:r>
              <a:rPr lang="ru-RU" sz="2400" dirty="0">
                <a:solidFill>
                  <a:schemeClr val="tx2">
                    <a:lumMod val="50000"/>
                  </a:schemeClr>
                </a:solidFill>
                <a:effectLst/>
              </a:rPr>
              <a:t>А. А. </a:t>
            </a:r>
            <a:r>
              <a:rPr lang="ru-RU" sz="2400" dirty="0" err="1">
                <a:solidFill>
                  <a:schemeClr val="tx2">
                    <a:lumMod val="50000"/>
                  </a:schemeClr>
                </a:solidFill>
                <a:effectLst/>
              </a:rPr>
              <a:t>Скалону</a:t>
            </a:r>
            <a:r>
              <a:rPr lang="ru-RU" sz="2400" dirty="0">
                <a:solidFill>
                  <a:schemeClr val="tx2">
                    <a:lumMod val="50000"/>
                  </a:schemeClr>
                </a:solidFill>
                <a:effectLst/>
              </a:rPr>
              <a:t>. Интерес Глинки к Испании и испанской музыке общеизвестен: на испанские мотивы им созданы такие шедевры, как «Арагонская хота» и «Воспоминание о летней ночи в Мадриде». В испанских романсах Глинки национальный колорит проявляется, как отмечает Ц. Кюи, в «особенностях ритмических и гармонических, в крошечных завитушках, в частом окончании фраз на слабых частях такта, в синкопах</a:t>
            </a:r>
            <a:r>
              <a:rPr lang="ru-RU" sz="2400" dirty="0" smtClean="0">
                <a:solidFill>
                  <a:schemeClr val="tx2">
                    <a:lumMod val="50000"/>
                  </a:schemeClr>
                </a:solidFill>
                <a:effectLst/>
              </a:rPr>
              <a:t>». </a:t>
            </a:r>
            <a:r>
              <a:rPr lang="ru-RU" sz="2400" dirty="0">
                <a:solidFill>
                  <a:schemeClr val="tx2">
                    <a:lumMod val="50000"/>
                  </a:schemeClr>
                </a:solidFill>
                <a:effectLst/>
              </a:rPr>
              <a:t>«Болеро» пользовалось таким успехом, что вскоре после его появления было сделано оркестровое переложение, исполнявшееся, в частности, в Павловском </a:t>
            </a:r>
            <a:r>
              <a:rPr lang="ru-RU" sz="2400" dirty="0" smtClean="0">
                <a:solidFill>
                  <a:schemeClr val="tx2">
                    <a:lumMod val="50000"/>
                  </a:schemeClr>
                </a:solidFill>
                <a:effectLst/>
              </a:rPr>
              <a:t>вокзале.</a:t>
            </a:r>
            <a:r>
              <a:rPr lang="ru-RU" sz="2200" dirty="0" smtClean="0">
                <a:solidFill>
                  <a:schemeClr val="tx2">
                    <a:lumMod val="50000"/>
                  </a:schemeClr>
                </a:solidFill>
                <a:effectLst/>
              </a:rPr>
              <a:t/>
            </a:r>
            <a:br>
              <a:rPr lang="ru-RU" sz="2200" dirty="0" smtClean="0">
                <a:solidFill>
                  <a:schemeClr val="tx2">
                    <a:lumMod val="50000"/>
                  </a:schemeClr>
                </a:solidFill>
                <a:effectLst/>
              </a:rPr>
            </a:br>
            <a:endParaRPr lang="ru-RU" sz="2200" dirty="0">
              <a:solidFill>
                <a:schemeClr val="tx2">
                  <a:lumMod val="50000"/>
                </a:schemeClr>
              </a:solidFill>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3479800" cy="6230938"/>
          </a:xfrm>
        </p:spPr>
        <p:txBody>
          <a:bodyPr wrap="square" numCol="1" anchorCtr="0" compatLnSpc="1">
            <a:prstTxWarp prst="textNoShape">
              <a:avLst/>
            </a:prstTxWarp>
          </a:bodyPr>
          <a:lstStyle/>
          <a:p>
            <a:pPr algn="ctr"/>
            <a:r>
              <a:rPr lang="ru-RU" sz="1600" b="1" smtClean="0">
                <a:ln>
                  <a:noFill/>
                </a:ln>
                <a:effectLst/>
                <a:latin typeface="Times New Roman" pitchFamily="18" charset="0"/>
              </a:rPr>
              <a:t>О, дева чудная моя!</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Твоей любовью счастлив я.</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Припав челом к моей груди,</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В немом восторге таешь ты.</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Так много пламени в очах,</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Так много неги на устах!</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Трепещет грудь, ты вся дрожишь,</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Без слов ты клятвы мне даришь!</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Лобзанье длится без речей.</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Я пью восторг любви твоей</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В невозмутимой тишине...</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Но если ты изменишь мне,</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latin typeface="Times New Roman" pitchFamily="18" charset="0"/>
              </a:rPr>
              <a:t>Но если ты изменишь мне?</a:t>
            </a: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r>
              <a:rPr lang="ru-RU" sz="1600" b="1" smtClean="0">
                <a:ln>
                  <a:noFill/>
                </a:ln>
                <a:effectLst>
                  <a:outerShdw blurRad="38100" dist="38100" dir="2700000" algn="tl">
                    <a:srgbClr val="000000"/>
                  </a:outerShdw>
                </a:effectLst>
                <a:latin typeface="Times New Roman" pitchFamily="18" charset="0"/>
              </a:rPr>
              <a:t/>
            </a:r>
            <a:br>
              <a:rPr lang="ru-RU" sz="1600" b="1" smtClean="0">
                <a:ln>
                  <a:noFill/>
                </a:ln>
                <a:effectLst>
                  <a:outerShdw blurRad="38100" dist="38100" dir="2700000" algn="tl">
                    <a:srgbClr val="000000"/>
                  </a:outerShdw>
                </a:effectLst>
                <a:latin typeface="Times New Roman" pitchFamily="18" charset="0"/>
              </a:rPr>
            </a:br>
            <a:endParaRPr lang="ru-RU" sz="1600" b="1" smtClean="0">
              <a:ln>
                <a:noFill/>
              </a:ln>
              <a:effectLst>
                <a:outerShdw blurRad="38100" dist="38100" dir="2700000" algn="tl">
                  <a:srgbClr val="000000"/>
                </a:outerShdw>
              </a:effectLst>
              <a:latin typeface="Times New Roman" pitchFamily="18" charset="0"/>
            </a:endParaRP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10180638" y="720725"/>
            <a:ext cx="598487" cy="598488"/>
          </a:xfrm>
          <a:prstGeom prst="rect">
            <a:avLst/>
          </a:prstGeom>
          <a:noFill/>
          <a:ln w="9525">
            <a:noFill/>
            <a:miter lim="800000"/>
            <a:headEnd/>
            <a:tailEnd/>
          </a:ln>
        </p:spPr>
      </p:pic>
      <p:sp>
        <p:nvSpPr>
          <p:cNvPr id="24580" name="Заголовок 1"/>
          <p:cNvSpPr>
            <a:spLocks/>
          </p:cNvSpPr>
          <p:nvPr/>
        </p:nvSpPr>
        <p:spPr bwMode="auto">
          <a:xfrm>
            <a:off x="4437063" y="392113"/>
            <a:ext cx="3479800" cy="6173787"/>
          </a:xfrm>
          <a:prstGeom prst="rect">
            <a:avLst/>
          </a:prstGeom>
          <a:solidFill>
            <a:srgbClr val="EBDCD5">
              <a:alpha val="79999"/>
            </a:srgbClr>
          </a:solidFill>
          <a:ln w="9525">
            <a:noFill/>
            <a:miter lim="800000"/>
            <a:headEnd/>
            <a:tailEnd/>
          </a:ln>
        </p:spPr>
        <p:txBody>
          <a:bodyPr anchor="ctr"/>
          <a:lstStyle/>
          <a:p>
            <a:pPr algn="ctr"/>
            <a:r>
              <a:rPr lang="ru-RU" sz="1200" b="1">
                <a:solidFill>
                  <a:srgbClr val="313829"/>
                </a:solidFill>
                <a:effectLst>
                  <a:outerShdw blurRad="38100" dist="38100" dir="2700000" algn="tl">
                    <a:srgbClr val="000000"/>
                  </a:outerShdw>
                </a:effectLst>
                <a:latin typeface="Times New Roman" pitchFamily="18" charset="0"/>
              </a:rPr>
              <a:t/>
            </a:r>
            <a:br>
              <a:rPr lang="ru-RU" sz="12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О, дева бедная моя!</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И дик и мрачен буду я.</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И бурю смерти подыму</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Тебе и другу твоему!</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Дымится кровь несется крик,</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А я к устам твоим приник,</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Я рву последний звук речей.</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Последний взор твоих очей.</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Любви крылатые мечты,</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Надежды, счастье - все прости;</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Я видел вас в коварном сне...</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Но нет! Ты не изменишь мне!</a:t>
            </a: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effectLst>
                  <a:outerShdw blurRad="38100" dist="38100" dir="2700000" algn="tl">
                    <a:srgbClr val="000000"/>
                  </a:outerShdw>
                </a:effectLst>
                <a:latin typeface="Times New Roman" pitchFamily="18" charset="0"/>
              </a:rPr>
              <a:t/>
            </a:r>
            <a:br>
              <a:rPr lang="ru-RU" sz="1600" b="1">
                <a:solidFill>
                  <a:srgbClr val="313829"/>
                </a:solidFill>
                <a:effectLst>
                  <a:outerShdw blurRad="38100" dist="38100" dir="2700000" algn="tl">
                    <a:srgbClr val="000000"/>
                  </a:outerShdw>
                </a:effectLst>
                <a:latin typeface="Times New Roman" pitchFamily="18" charset="0"/>
              </a:rPr>
            </a:br>
            <a:r>
              <a:rPr lang="ru-RU" sz="1600" b="1">
                <a:solidFill>
                  <a:srgbClr val="313829"/>
                </a:solidFill>
                <a:latin typeface="Times New Roman" pitchFamily="18" charset="0"/>
              </a:rPr>
              <a:t>Но нет! Ты не изменишь мне!</a:t>
            </a:r>
            <a:endParaRPr lang="ru-RU" sz="1600" b="1">
              <a:solidFill>
                <a:srgbClr val="313829"/>
              </a:solidFill>
              <a:effectLst>
                <a:outerShdw blurRad="38100" dist="38100" dir="2700000" algn="tl">
                  <a:srgbClr val="000000"/>
                </a:outerShdw>
              </a:effectLst>
              <a:latin typeface="Times New Roman" pitchFamily="18" charset="0"/>
            </a:endParaRPr>
          </a:p>
        </p:txBody>
      </p:sp>
    </p:spTree>
  </p:cSld>
  <p:clrMapOvr>
    <a:masterClrMapping/>
  </p:clrMapOvr>
  <p:transition spd="med">
    <p:fade/>
  </p:transition>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17237"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40450"/>
          </a:xfrm>
        </p:spPr>
        <p:txBody>
          <a:bodyPr/>
          <a:lstStyle/>
          <a:p>
            <a:pPr fontAlgn="auto">
              <a:spcAft>
                <a:spcPts val="0"/>
              </a:spcAft>
              <a:defRPr/>
            </a:pPr>
            <a:r>
              <a:rPr lang="ru-RU" sz="3200" b="1" dirty="0">
                <a:solidFill>
                  <a:schemeClr val="tx2">
                    <a:lumMod val="50000"/>
                  </a:schemeClr>
                </a:solidFill>
                <a:effectLst/>
              </a:rPr>
              <a:t>4. Каватина («Давно ли роскошно ты розой цвела</a:t>
            </a:r>
            <a:r>
              <a:rPr lang="ru-RU" sz="3200" b="1" dirty="0" smtClean="0">
                <a:solidFill>
                  <a:schemeClr val="tx2">
                    <a:lumMod val="50000"/>
                  </a:schemeClr>
                </a:solidFill>
                <a:effectLst/>
              </a:rPr>
              <a:t>»)</a:t>
            </a:r>
            <a:br>
              <a:rPr lang="ru-RU" sz="3200" b="1" dirty="0" smtClean="0">
                <a:solidFill>
                  <a:schemeClr val="tx2">
                    <a:lumMod val="50000"/>
                  </a:schemeClr>
                </a:solidFill>
                <a:effectLst/>
              </a:rPr>
            </a:br>
            <a:r>
              <a:rPr lang="ru-RU" sz="3200" b="1" dirty="0" smtClean="0">
                <a:solidFill>
                  <a:schemeClr val="tx2">
                    <a:lumMod val="50000"/>
                  </a:schemeClr>
                </a:solidFill>
                <a:effectLst/>
              </a:rPr>
              <a:t>  </a:t>
            </a:r>
            <a:r>
              <a:rPr lang="ru-RU" sz="3200" dirty="0" smtClean="0">
                <a:solidFill>
                  <a:schemeClr val="tx2">
                    <a:lumMod val="50000"/>
                  </a:schemeClr>
                </a:solidFill>
                <a:effectLst/>
              </a:rPr>
              <a:t>Посвящена </a:t>
            </a:r>
            <a:r>
              <a:rPr lang="ru-RU" sz="3200" dirty="0">
                <a:solidFill>
                  <a:schemeClr val="tx2">
                    <a:lumMod val="50000"/>
                  </a:schemeClr>
                </a:solidFill>
                <a:effectLst/>
              </a:rPr>
              <a:t>известному лирическому </a:t>
            </a:r>
            <a:r>
              <a:rPr lang="ru-RU" sz="3200" dirty="0" smtClean="0">
                <a:solidFill>
                  <a:schemeClr val="tx2">
                    <a:lumMod val="50000"/>
                  </a:schemeClr>
                </a:solidFill>
                <a:effectLst/>
              </a:rPr>
              <a:t>тенору</a:t>
            </a:r>
            <a:r>
              <a:rPr lang="ru-RU" sz="3200" dirty="0">
                <a:solidFill>
                  <a:schemeClr val="tx2">
                    <a:lumMod val="50000"/>
                  </a:schemeClr>
                </a:solidFill>
                <a:effectLst/>
              </a:rPr>
              <a:t> А. П. </a:t>
            </a:r>
            <a:r>
              <a:rPr lang="ru-RU" sz="3200" dirty="0" err="1" smtClean="0">
                <a:solidFill>
                  <a:schemeClr val="tx2">
                    <a:lumMod val="50000"/>
                  </a:schemeClr>
                </a:solidFill>
                <a:effectLst/>
              </a:rPr>
              <a:t>Лодию</a:t>
            </a:r>
            <a:r>
              <a:rPr lang="ru-RU" sz="3200" dirty="0" smtClean="0">
                <a:solidFill>
                  <a:schemeClr val="tx2">
                    <a:lumMod val="50000"/>
                  </a:schemeClr>
                </a:solidFill>
                <a:effectLst/>
              </a:rPr>
              <a:t>. </a:t>
            </a:r>
            <a:r>
              <a:rPr lang="ru-RU" sz="3200" dirty="0">
                <a:solidFill>
                  <a:schemeClr val="tx2">
                    <a:lumMod val="50000"/>
                  </a:schemeClr>
                </a:solidFill>
                <a:effectLst/>
              </a:rPr>
              <a:t>О. Е. </a:t>
            </a:r>
            <a:r>
              <a:rPr lang="ru-RU" sz="3200" dirty="0" err="1">
                <a:solidFill>
                  <a:schemeClr val="tx2">
                    <a:lumMod val="50000"/>
                  </a:schemeClr>
                </a:solidFill>
                <a:effectLst/>
              </a:rPr>
              <a:t>Левашёва</a:t>
            </a:r>
            <a:r>
              <a:rPr lang="ru-RU" sz="3200" dirty="0">
                <a:solidFill>
                  <a:schemeClr val="tx2">
                    <a:lumMod val="50000"/>
                  </a:schemeClr>
                </a:solidFill>
                <a:effectLst/>
              </a:rPr>
              <a:t> характеризует эту каватину, наряду с романсом «Кто она и где она», как специфически теноровое </a:t>
            </a:r>
            <a:r>
              <a:rPr lang="ru-RU" sz="3200" dirty="0" smtClean="0">
                <a:solidFill>
                  <a:schemeClr val="tx2">
                    <a:lumMod val="50000"/>
                  </a:schemeClr>
                </a:solidFill>
                <a:effectLst/>
              </a:rPr>
              <a:t>произведение.</a:t>
            </a:r>
            <a:r>
              <a:rPr lang="ru-RU" sz="2400" dirty="0" smtClean="0">
                <a:solidFill>
                  <a:schemeClr val="tx2">
                    <a:lumMod val="50000"/>
                  </a:schemeClr>
                </a:solidFill>
                <a:effectLst/>
              </a:rPr>
              <a:t/>
            </a:r>
            <a:br>
              <a:rPr lang="ru-RU" sz="2400" dirty="0" smtClean="0">
                <a:solidFill>
                  <a:schemeClr val="tx2">
                    <a:lumMod val="50000"/>
                  </a:schemeClr>
                </a:solidFill>
                <a:effectLst/>
              </a:rPr>
            </a:br>
            <a:r>
              <a:rPr lang="ru-RU" sz="3200" b="1" dirty="0" smtClean="0">
                <a:solidFill>
                  <a:schemeClr val="tx2">
                    <a:lumMod val="50000"/>
                  </a:schemeClr>
                </a:solidFill>
                <a:effectLst/>
              </a:rPr>
              <a:t/>
            </a:r>
            <a:br>
              <a:rPr lang="ru-RU" sz="3200" b="1" dirty="0" smtClean="0">
                <a:solidFill>
                  <a:schemeClr val="tx2">
                    <a:lumMod val="50000"/>
                  </a:schemeClr>
                </a:solidFill>
                <a:effectLst/>
              </a:rPr>
            </a:br>
            <a:endParaRPr lang="ru-RU" sz="3200" dirty="0">
              <a:solidFill>
                <a:schemeClr val="tx2">
                  <a:lumMod val="50000"/>
                </a:schemeClr>
              </a:solidFill>
            </a:endParaRPr>
          </a:p>
        </p:txBody>
      </p:sp>
    </p:spTree>
  </p:cSld>
  <p:clrMapOvr>
    <a:masterClrMapping/>
  </p:clrMapOvr>
  <p:transition spd="med">
    <p:fade/>
  </p:transition>
</p:sld>
</file>

<file path=ppt/theme/theme1.xml><?xml version="1.0" encoding="utf-8"?>
<a:theme xmlns:a="http://schemas.openxmlformats.org/drawingml/2006/main" name="Шаблон музыкального сопровождения для листа">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solidFill>
        </a:ln>
      </a:spPr>
      <a:bodyPr wrap="square" rtlCol="0" anchor="ctr" anchorCtr="1">
        <a:spAutoFit/>
      </a:bodyPr>
      <a:lstStyle>
        <a:defPPr>
          <a:defRPr dirty="0"/>
        </a:defPPr>
      </a:lstStyle>
    </a:txDef>
  </a:objectDefaults>
  <a:extraClrSchemeLst/>
  <a:extLst>
    <a:ext uri="{05A4C25C-085E-4340-85A3-A5531E510DB2}">
      <thm15:themeFamily xmlns="" xmlns:thm15="http://schemas.microsoft.com/office/thememl/2012/main" name="Office_15208412_TF03460577.potx" id="{9354DFB8-C912-44BE-BA93-7BB917EAFDC4}" vid="{84886FB6-E4BC-4769-8BC8-AE977E9F8C73}"/>
    </a:ext>
  </a:extLst>
</a:theme>
</file>

<file path=ppt/theme/theme2.xml><?xml version="1.0" encoding="utf-8"?>
<a:theme xmlns:a="http://schemas.openxmlformats.org/drawingml/2006/main" name="Тема Offic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TM10001114[[fn=Галерея]]</Template>
  <TotalTime>281</TotalTime>
  <Words>1349</Words>
  <Application>Microsoft Office PowerPoint</Application>
  <PresentationFormat>Произвольный</PresentationFormat>
  <Paragraphs>30</Paragraphs>
  <Slides>27</Slides>
  <Notes>2</Notes>
  <HiddenSlides>0</HiddenSlides>
  <MMClips>12</MMClips>
  <ScaleCrop>false</ScaleCrop>
  <HeadingPairs>
    <vt:vector size="6" baseType="variant">
      <vt:variant>
        <vt:lpstr>Использованные шрифты</vt:lpstr>
      </vt:variant>
      <vt:variant>
        <vt:i4>2</vt:i4>
      </vt:variant>
      <vt:variant>
        <vt:lpstr>Шаблон оформления</vt:lpstr>
      </vt:variant>
      <vt:variant>
        <vt:i4>2</vt:i4>
      </vt:variant>
      <vt:variant>
        <vt:lpstr>Заголовки слайдов</vt:lpstr>
      </vt:variant>
      <vt:variant>
        <vt:i4>27</vt:i4>
      </vt:variant>
    </vt:vector>
  </HeadingPairs>
  <TitlesOfParts>
    <vt:vector size="31" baseType="lpstr">
      <vt:lpstr>Arial</vt:lpstr>
      <vt:lpstr>Times New Roman</vt:lpstr>
      <vt:lpstr>Шаблон музыкального сопровождения для листа</vt:lpstr>
      <vt:lpstr>Шаблон музыкального сопровождения для листа</vt:lpstr>
      <vt:lpstr>М.И.Глинка Цикл  “Прощание с Петербургом”</vt:lpstr>
      <vt:lpstr>Слайд 2</vt:lpstr>
      <vt:lpstr>«Прощание с Петербургом» — первая в истории русской вокальной лирики группа романсов, объединённых общей темой и изданных под общим названием. Каждый из 12 романсов по-своему отражает тему странствий и скитаний, рисуя перед слушателем картины русской природы и дальних стран — Испании, Италии, Палестины. Музыковед, доктор искусствоведения Ольга Евгеньевна Левашёва условно делит романсы цикла на две основные группы: жанровые картины, отмеченные ярким национальным колоритом, и лирические романсы-монологи. Каждый из них индивидуален по замыслу и имеет свой тип структуры: строфическую, трёхчастную, вариационную и др. Все романсы посвящены близким и знакомым Глинки, в том числе и автору слов — поэту Нестору Кукольнику, с которым Глинка долгое время поддерживал тесные дружеские отношения.</vt:lpstr>
      <vt:lpstr>1. Кто она и где она          </vt:lpstr>
      <vt:lpstr>2. Еврейская песня    Романс написан на слова из трагедии Кукольника «Князь Холмский». Посвящён П. П. Каменскому. В «Записках» Глинка относит создание этой мелодии к 1833 году, когда он проживал в Берлине:     «Через несколько времени по приезде я встретился с учителем пения Тешнером, которого знал ещё в Милане. Он познакомил меня с своей ученицей Марией. Ей было лет 17 или 18. &lt;…&gt; Я начал учить её пению, написал ей этюды (из одной из них впоследствии аранжировал «Еврейскую песню» для драмы Кукольника «Князь Холмский»).»  </vt:lpstr>
      <vt:lpstr>Слайд 6</vt:lpstr>
      <vt:lpstr>3. Болеро («О дева чудная моя»)   Посвящено А. А. Скалону. Интерес Глинки к Испании и испанской музыке общеизвестен: на испанские мотивы им созданы такие шедевры, как «Арагонская хота» и «Воспоминание о летней ночи в Мадриде». В испанских романсах Глинки национальный колорит проявляется, как отмечает Ц. Кюи, в «особенностях ритмических и гармонических, в крошечных завитушках, в частом окончании фраз на слабых частях такта, в синкопах». «Болеро» пользовалось таким успехом, что вскоре после его появления было сделано оркестровое переложение, исполнявшееся, в частности, в Павловском вокзале. </vt:lpstr>
      <vt:lpstr>О, дева чудная моя! Твоей любовью счастлив я. Припав челом к моей груди, В немом восторге таешь ты.  Так много пламени в очах, Так много неги на устах! Трепещет грудь, ты вся дрожишь, Без слов ты клятвы мне даришь!  Лобзанье длится без речей. Я пью восторг любви твоей В невозмутимой тишине... Но если ты изменишь мне,  Но если ты изменишь мне?  </vt:lpstr>
      <vt:lpstr>4. Каватина («Давно ли роскошно ты розой цвела»)   Посвящена известному лирическому тенору А. П. Лодию. О. Е. Левашёва характеризует эту каватину, наряду с романсом «Кто она и где она», как специфически теноровое произведение.  </vt:lpstr>
      <vt:lpstr>Давно ли роскошно ты розой цвела, Но жизни непрочной минула весна. Давно ли роскошно ты розой цвела, Но жизни непрочной минула весна.  И знойного лета палящей красой Ты пышно одета блестишь предо мной, И чудно мерцанье вечерней звезды, И чудно сиянье твоей красоты, Чудно сиянье твоей красоты.   Давно ли роскошно ты розой цвела, Но жизни непрочной минула весна, Но жизни непрочной минула весна, Но жизни непрочной минула весна, Жизни непрочной минула весна.   Ярко денница горит, свежей красою манит. Нет, не отдам я тебя, чудная дева моя! Нежная роза взошла, юной красой расцвела. Нет, не отдам я тебя, нет, не отдам я тебя, Чудная дева моя!   Нет, не отдам я тебя, нет, не отдам я тебя, Нет, не отдам я тебя, чудная дева моя!</vt:lpstr>
      <vt:lpstr>5. Колыбельная («Спи, мой ангел, почивай»)    Посвящена П. И. Гурскалину. Построена по принципу вариационно-куплетного развития, довольно редко встречающегося в романсах Глинки. Основной выразительный эффект достигается в ней за счёт смены минорного лада мажорным во второй строфе, о котором Ц. Кюи писал, что он «баюкает и ласкает ухо».</vt:lpstr>
      <vt:lpstr>Слайд 12</vt:lpstr>
      <vt:lpstr>6. Попутная песня    Посвящена Н. Ф. Немировичу-Данченко. Одно из самых известных и исполняемых произведений цикла. Поводом к созданию «Попутной песни» послужило открытие в 1837 году первой в России железной дороги. Фортепьянная партия романса с её чётким и стремительным ритмом как бы передаёт быстрое движение поезда, стук колёс и мелькание сменяющих друг друга картин за окном. «Скороговорку» в вокальной партии выразительно оттеняют лирические мотивы; жанровая картина слегка омрачается мечтательной грустью.</vt:lpstr>
      <vt:lpstr>Слайд 14</vt:lpstr>
      <vt:lpstr>7. Фантазия («Стой, мой верный, бурный конь»)    Эта фантазия написана в свободной манере сквозного балладного развития. Она не подчинена законам куплетной формы, по которым написаны остальные романсы Глинки, что делает её уникальной не только в музыкальном наследии самого композитора, но и во всей русской музыке, по крайней мере, до середины XIX века</vt:lpstr>
      <vt:lpstr>Слайд 16</vt:lpstr>
      <vt:lpstr> 8. Баркарола («Уснули голубые»)    Посвящена Л. А. Гейденрейху. Гибкая, плавная мелодия образно передаёт здесь движение волн. Музыка имеет тёплый и страстный южный колорит; экспрессия вокальной партии усилена распевами и вокализами, естественно вплетающимися в развитие мелодии.</vt:lpstr>
      <vt:lpstr>Слайд 18</vt:lpstr>
      <vt:lpstr>9. «Virtus antiqua» («Старинная доблесть»)    Рыцарский романс на стихи из романа «Эвелина де Вальероль». Посвящён Ф. П. Толстому. Отличается воинственным, героическим характером; музыка дышит отвагой и готовностью к борьбе.</vt:lpstr>
      <vt:lpstr>Слайд 20</vt:lpstr>
      <vt:lpstr>10. Жаворонок    Посвящён А. Н. Струговщикову. Один из самых известных романсов Глинки. Это «задушевная и задумчивая песня с легко льющейся и плавной мелодией, естественной и простой, окрашенной светлой печалью». Она неразрывно связана с традицией русской песенности; в ней отражён образ русской природы, её неброских пейзажей и бескрайних полей. Перед вступлением певца в фортепьянном сопровождении слышатся трели жаворонка. Борис Асафьев так писал об этом романсе.   Довольно часто у Глинки можно наблюдать выражение длящегося томительного душевного состояния, «охваченности аффектом», сосредоточенности внимания на каком-либо явлении выдержанным внутри тоном, вокруг которого сплетаются остальные голоса, повторами интонаций или «опеванием» характерного для данной мелодии тона посредством около него расположенных или им притягиваемых звуков. В «Жаворонке» таким тоном является си — доминанта ми минора, выразительное вибрирование которого прекрасно соответствует впечатлению от звенящего над полем, высоко в небе, длительно-длительно, «неисходною струей», будто и без цезур, голоса этой птицы. Очень тонко, без всякого звукоподражания, Глинка «вибрирует» фортепианный наигрыш, предшествующий элегической мелодии жаворонка, и в целом рождается музыкально-поэтический образ — песнь надежды.</vt:lpstr>
      <vt:lpstr>Слайд 22</vt:lpstr>
      <vt:lpstr>11. К Молли    Романс на стихи из романа «Бюргер». Посвящён Г. Я. Ломакину. Основой музыки этого романса стала не законченная Глинкой в 1839 году фортепьянная пьеса. Об этом композитор пишет в «Записках»:   «Для сестры Елисаветы Ивановны написал я ноктюрн La séparation (f-moll) для фортепьяно. Принялся также за другой ноктюрн Le regret, но его не кончил, а тему употребил в 1840 году для романса «Не требуй песен от певца».»</vt:lpstr>
      <vt:lpstr>Слайд 24</vt:lpstr>
      <vt:lpstr>12. Прощальная песня    Нотное издание сопровождает следующий эпиграф: «Слова посвящены Михаилу Ивановичу Глинке. Музыку друзьям посвящает М. Глинка». В «Прощальной песне» Глинка продолжает традицию маршевых застольных песен эпохи Отечественной войны и декабризма. В «Записках» композитор вспоминает о собственном исполнении этого романса в 1840 году.    «10 августа Кукольники устроили для меня прощальный вечер, на который, кроме искренних приятелей и домашних, пригласили и некоторых артистов и литераторов. Я пел с необыкновенным одушевлением прощальную песню, хор пела братия наша, и кроме фортепьяно, был квартет с контрабасом… 11 августа я выехал из Петербурга.»</vt:lpstr>
      <vt:lpstr>Слайд 26</vt:lpstr>
      <vt:lpstr>СПАСИБО ЗА ВНИМАНИЕ</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Макет заголовка</dc:title>
  <dc:creator>Пользователь Windows</dc:creator>
  <cp:lastModifiedBy>Шуриковна</cp:lastModifiedBy>
  <cp:revision>31</cp:revision>
  <dcterms:created xsi:type="dcterms:W3CDTF">2021-05-03T06:31:15Z</dcterms:created>
  <dcterms:modified xsi:type="dcterms:W3CDTF">2021-05-03T16:49:34Z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74067200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