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259" r:id="rId5"/>
    <p:sldId id="264" r:id="rId6"/>
    <p:sldId id="265" r:id="rId7"/>
    <p:sldId id="261" r:id="rId8"/>
    <p:sldId id="263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41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835292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МБДОУ «Детский сад «Искорка»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1772816"/>
            <a:ext cx="3312368" cy="4200872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«</a:t>
            </a:r>
            <a:r>
              <a:rPr lang="ru-RU" sz="3600" b="1" dirty="0" smtClean="0"/>
              <a:t>Очелье»</a:t>
            </a:r>
          </a:p>
          <a:p>
            <a:pPr algn="ctr"/>
            <a:endParaRPr lang="ru-RU" sz="3600" b="1" dirty="0" smtClean="0"/>
          </a:p>
          <a:p>
            <a:pPr algn="l"/>
            <a:endParaRPr lang="ru-RU" sz="3600" b="1" dirty="0" smtClean="0"/>
          </a:p>
          <a:p>
            <a:pPr algn="l"/>
            <a:r>
              <a:rPr lang="ru-RU" sz="1800" dirty="0" smtClean="0"/>
              <a:t>автор </a:t>
            </a:r>
            <a:r>
              <a:rPr lang="ru-RU" sz="1800" dirty="0" smtClean="0"/>
              <a:t>:Акулова Виктория,7 </a:t>
            </a:r>
            <a:r>
              <a:rPr lang="ru-RU" sz="1800" dirty="0" smtClean="0"/>
              <a:t> </a:t>
            </a:r>
            <a:r>
              <a:rPr lang="ru-RU" sz="1800" dirty="0" smtClean="0"/>
              <a:t>  руководитель: воспитатель     </a:t>
            </a:r>
            <a:r>
              <a:rPr lang="ru-RU" sz="1800" dirty="0" err="1" smtClean="0"/>
              <a:t>Самуйлова</a:t>
            </a:r>
            <a:r>
              <a:rPr lang="ru-RU" sz="1800" dirty="0" smtClean="0"/>
              <a:t> Е.И</a:t>
            </a:r>
            <a:endParaRPr lang="ru-RU" sz="1800" dirty="0" smtClean="0"/>
          </a:p>
          <a:p>
            <a:pPr algn="l"/>
            <a:endParaRPr lang="ru-RU" sz="1800" dirty="0"/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179512" y="2708920"/>
            <a:ext cx="4040188" cy="3951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4176464" cy="619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004048" y="6077304"/>
            <a:ext cx="1954560" cy="780696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2021г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4464496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/>
              <a:t>Прапрабабушка со стороны мамы- </a:t>
            </a:r>
            <a:br>
              <a:rPr lang="ru-RU" sz="2000" dirty="0" smtClean="0"/>
            </a:br>
            <a:r>
              <a:rPr lang="ru-RU" sz="2000" dirty="0" smtClean="0"/>
              <a:t>Попова Анна Павловна</a:t>
            </a:r>
            <a:endParaRPr lang="ru-RU" dirty="0"/>
          </a:p>
        </p:txBody>
      </p:sp>
      <p:pic>
        <p:nvPicPr>
          <p:cNvPr id="1026" name="Picture 2" descr="C:\Users\1\Desktop\Вика Акулова\IMG-20210325-WA0030-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4702151" cy="56988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968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930226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" name="Содержимое 3" descr="https://ic.pics.livejournal.com/vitalidrobishev/31042050/1404033/1404033_original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28092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Очелья носили и женщины, и мужчины во всех сословиях.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Такие повязки  обязательно  покрывались узором-оберегом.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3"/>
            <a:ext cx="4248472" cy="1440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dirty="0" smtClean="0"/>
              <a:t> </a:t>
            </a:r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s://ic.pics.livejournal.com/vitalidrobishev/31042050/1405416/1405416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08720"/>
            <a:ext cx="410445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Виски </a:t>
            </a:r>
            <a:r>
              <a:rPr lang="ru-RU" dirty="0" err="1" smtClean="0"/>
              <a:t>старославяне</a:t>
            </a:r>
            <a:r>
              <a:rPr lang="ru-RU" dirty="0" smtClean="0"/>
              <a:t> защищали прикрепленными к очелье кольцами </a:t>
            </a:r>
            <a:r>
              <a:rPr lang="ru-RU" b="1" dirty="0" smtClean="0"/>
              <a:t>. Такая повязка называлась-"</a:t>
            </a:r>
            <a:r>
              <a:rPr lang="ru-RU" b="1" dirty="0" err="1" smtClean="0"/>
              <a:t>Усерязь</a:t>
            </a:r>
            <a:r>
              <a:rPr lang="ru-RU" b="1" dirty="0" smtClean="0"/>
              <a:t>" </a:t>
            </a:r>
            <a:r>
              <a:rPr lang="ru-RU" dirty="0" smtClean="0"/>
              <a:t>- ушная краса, серёжка.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3" descr="https://ic.pics.livejournal.com/vitalidrobishev/31042050/1405057/1405057_original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36904" cy="537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1268760"/>
            <a:ext cx="4067944" cy="3658418"/>
          </a:xfrm>
        </p:spPr>
        <p:txBody>
          <a:bodyPr/>
          <a:lstStyle/>
          <a:p>
            <a:r>
              <a:rPr lang="ru-RU" dirty="0" smtClean="0"/>
              <a:t>Фото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8686800" cy="648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Колец  было  несколько. Они были бронзовые, серебряные, золотые .</a:t>
            </a:r>
            <a:endParaRPr lang="ru-RU" sz="1800" dirty="0"/>
          </a:p>
        </p:txBody>
      </p:sp>
      <p:pic>
        <p:nvPicPr>
          <p:cNvPr id="4" name="Рисунок 3" descr="https://ic.pics.livejournal.com/vitalidrobishev/31042050/1404592/1404592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35292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53866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2746648" cy="586551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К очелью  прикрепляли </a:t>
            </a:r>
            <a:r>
              <a:rPr lang="ru-RU" dirty="0" err="1" smtClean="0"/>
              <a:t>подвески.Такой</a:t>
            </a:r>
            <a:r>
              <a:rPr lang="ru-RU" dirty="0" smtClean="0"/>
              <a:t> убор называли </a:t>
            </a:r>
            <a:r>
              <a:rPr lang="ru-RU" dirty="0" err="1" smtClean="0"/>
              <a:t>рясна</a:t>
            </a:r>
            <a:endParaRPr lang="ru-RU" dirty="0" smtClean="0"/>
          </a:p>
          <a:p>
            <a:r>
              <a:rPr lang="ru-RU" dirty="0" smtClean="0"/>
              <a:t> Металлические </a:t>
            </a:r>
            <a:r>
              <a:rPr lang="ru-RU" dirty="0" err="1" smtClean="0"/>
              <a:t>рясны</a:t>
            </a:r>
            <a:r>
              <a:rPr lang="ru-RU" dirty="0" smtClean="0"/>
              <a:t> изображали птиц.</a:t>
            </a:r>
          </a:p>
          <a:p>
            <a:r>
              <a:rPr lang="ru-RU" dirty="0" smtClean="0"/>
              <a:t>А в бисерные </a:t>
            </a:r>
            <a:r>
              <a:rPr lang="ru-RU" dirty="0" err="1" smtClean="0"/>
              <a:t>рясны</a:t>
            </a:r>
            <a:r>
              <a:rPr lang="ru-RU" dirty="0" smtClean="0"/>
              <a:t> вплетали «пушки», сделанные из настоящего лебяжьего или гусиного пуха.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4" name="Рисунок 3" descr="https://ic.pics.livejournal.com/vitalidrobishev/31042050/1404898/1404898_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8640"/>
            <a:ext cx="5688632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Археологи находили очелья   по всему миру, но  больше всего обнаружено на территории древней Руси ,где  проживали </a:t>
            </a:r>
            <a:r>
              <a:rPr lang="ru-RU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старославяне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3662660" cy="474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77072"/>
            <a:ext cx="4002477" cy="2621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908720"/>
            <a:ext cx="3474008" cy="287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60432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В мир современной моды возвращаются славянские украшения.  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56992"/>
            <a:ext cx="2441749" cy="325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1657" b="21657"/>
          <a:stretch>
            <a:fillRect/>
          </a:stretch>
        </p:blipFill>
        <p:spPr bwMode="auto">
          <a:xfrm rot="420000">
            <a:off x="4819882" y="975648"/>
            <a:ext cx="3652012" cy="310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7442" b="7442"/>
          <a:stretch>
            <a:fillRect/>
          </a:stretch>
        </p:blipFill>
        <p:spPr bwMode="auto">
          <a:xfrm rot="420000">
            <a:off x="6069629" y="4413408"/>
            <a:ext cx="2688590" cy="228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 t="15954" b="15954"/>
          <a:stretch>
            <a:fillRect/>
          </a:stretch>
        </p:blipFill>
        <p:spPr bwMode="auto">
          <a:xfrm rot="420000">
            <a:off x="757817" y="796111"/>
            <a:ext cx="3037025" cy="258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https://cs2.livemaster.ru/storage/54/9d/e622a22af7c7bdd3642320166f5w--ukrasheniya-obodki-obodok-s-tsvetami-obodok-iz-foamirana-obod.jpg"/>
          <p:cNvPicPr>
            <a:picLocks noChangeAspect="1" noChangeArrowheads="1"/>
          </p:cNvPicPr>
          <p:nvPr/>
        </p:nvPicPr>
        <p:blipFill>
          <a:blip r:embed="rId6" cstate="print"/>
          <a:srcRect l="5746" r="5746"/>
          <a:stretch>
            <a:fillRect/>
          </a:stretch>
        </p:blipFill>
        <p:spPr bwMode="auto">
          <a:xfrm rot="420000">
            <a:off x="2842826" y="3960596"/>
            <a:ext cx="2970093" cy="2528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</TotalTime>
  <Words>87</Words>
  <Application>Microsoft Office PowerPoint</Application>
  <PresentationFormat>Экран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Поток</vt:lpstr>
      <vt:lpstr>МБДОУ «Детский сад «Искорка»   </vt:lpstr>
      <vt:lpstr>Прапрабабушка со стороны мамы-  Попова Анна Павловна</vt:lpstr>
      <vt:lpstr>              </vt:lpstr>
      <vt:lpstr>Очелья носили и женщины, и мужчины во всех сословиях.  Такие повязки  обязательно  покрывались узором-оберегом. </vt:lpstr>
      <vt:lpstr>Слайд 5</vt:lpstr>
      <vt:lpstr>Фото </vt:lpstr>
      <vt:lpstr>Слайд 7</vt:lpstr>
      <vt:lpstr>      Археологи находили очелья   по всему миру, но  больше всего обнаружено на территории древней Руси ,где  проживали старославяне. </vt:lpstr>
      <vt:lpstr> В мир современной моды возвращаются славянские украшения.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35</cp:revision>
  <dcterms:created xsi:type="dcterms:W3CDTF">2021-04-02T02:39:17Z</dcterms:created>
  <dcterms:modified xsi:type="dcterms:W3CDTF">2021-04-13T03:43:31Z</dcterms:modified>
</cp:coreProperties>
</file>