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6" r:id="rId2"/>
    <p:sldId id="273" r:id="rId3"/>
    <p:sldId id="263" r:id="rId4"/>
    <p:sldId id="278" r:id="rId5"/>
    <p:sldId id="264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70" r:id="rId15"/>
    <p:sldId id="289" r:id="rId16"/>
    <p:sldId id="290" r:id="rId17"/>
    <p:sldId id="291" r:id="rId18"/>
    <p:sldId id="292" r:id="rId19"/>
    <p:sldId id="293" r:id="rId20"/>
    <p:sldId id="288" r:id="rId21"/>
    <p:sldId id="294" r:id="rId22"/>
    <p:sldId id="295" r:id="rId23"/>
    <p:sldId id="296" r:id="rId24"/>
    <p:sldId id="297" r:id="rId25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9" autoAdjust="0"/>
    <p:restoredTop sz="95000" autoAdjust="0"/>
  </p:normalViewPr>
  <p:slideViewPr>
    <p:cSldViewPr>
      <p:cViewPr varScale="1">
        <p:scale>
          <a:sx n="88" d="100"/>
          <a:sy n="88" d="100"/>
        </p:scale>
        <p:origin x="355" y="6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305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956BBDE-60CC-4BCA-81DF-6DF2A214747D}" type="datetime1">
              <a:rPr lang="ru-RU" smtClean="0"/>
              <a:t>08.04.20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2837A6B-DAA4-4C2D-AEAB-4E9E7009579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15455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458DC92-80B5-49B8-8E83-E27AE15B0FBF}" type="datetime1">
              <a:rPr lang="ru-RU" smtClean="0"/>
              <a:t>08.04.20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3266150-FA26-45B5-BF0B-186B42A09DC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9467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7107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3673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A2CC701-D80A-463B-8415-A85485312088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1306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2623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9988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126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hidden">
          <a:xfrm>
            <a:off x="0" y="4810562"/>
            <a:ext cx="12188825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 rtlCol="0"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5029200"/>
            <a:ext cx="8229600" cy="11430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4EE068-7402-4898-BC96-861A07B79A84}" type="datetime1">
              <a:rPr lang="ru-RU" smtClean="0"/>
              <a:t>08.04.20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  <p:sp useBgFill="1">
        <p:nvSpPr>
          <p:cNvPr id="20" name="Полилиния 9"/>
          <p:cNvSpPr>
            <a:spLocks/>
          </p:cNvSpPr>
          <p:nvPr/>
        </p:nvSpPr>
        <p:spPr bwMode="white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3D1FB7-85A1-4968-A176-141AB48EC69E}" type="datetime1">
              <a:rPr lang="ru-RU" smtClean="0"/>
              <a:t>08.04.20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0"/>
            <a:ext cx="9314539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hidden">
          <a:xfrm>
            <a:off x="1" y="1"/>
            <a:ext cx="9218611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олилиния 9"/>
          <p:cNvSpPr>
            <a:spLocks/>
          </p:cNvSpPr>
          <p:nvPr/>
        </p:nvSpPr>
        <p:spPr bwMode="hidden">
          <a:xfrm rot="5400000">
            <a:off x="5885540" y="3333074"/>
            <a:ext cx="685800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58667" y="685800"/>
            <a:ext cx="1295401" cy="54864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3" y="685800"/>
            <a:ext cx="7460842" cy="54864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AE8568-F0F7-4B2A-AAF9-CA74F749D416}" type="datetime1">
              <a:rPr lang="ru-RU" smtClean="0"/>
              <a:t>08.04.20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70A04C-C960-4BF6-9A19-990360E14D20}" type="datetime1">
              <a:rPr lang="ru-RU" smtClean="0"/>
              <a:t>08.04.20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0"/>
            <a:ext cx="12188825" cy="481056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360" y="1905000"/>
            <a:ext cx="9142999" cy="2667000"/>
          </a:xfrm>
        </p:spPr>
        <p:txBody>
          <a:bodyPr rtlCol="0" anchor="b">
            <a:noAutofit/>
          </a:bodyPr>
          <a:lstStyle>
            <a:lvl1pPr algn="l">
              <a:defRPr sz="4800" b="0" cap="none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2" y="5029200"/>
            <a:ext cx="8229601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E5088D-651E-4E2B-B093-A2ADB9078470}" type="datetime1">
              <a:rPr lang="ru-RU" smtClean="0"/>
              <a:t>08.04.20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6" name="Полилиния 9"/>
          <p:cNvSpPr>
            <a:spLocks/>
          </p:cNvSpPr>
          <p:nvPr/>
        </p:nvSpPr>
        <p:spPr bwMode="hidden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6552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6812" y="1905000"/>
            <a:ext cx="4416552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3BC13A-1E14-41F7-9663-6A69A49ED367}" type="datetime1">
              <a:rPr lang="ru-RU" smtClean="0"/>
              <a:t>08.04.20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416552" cy="34290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6812" y="1905000"/>
            <a:ext cx="4416552" cy="7620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6812" y="2743200"/>
            <a:ext cx="4416552" cy="34290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9A1AD8-E792-4F5E-839F-FD57E5D4B939}" type="datetime1">
              <a:rPr lang="ru-RU" smtClean="0"/>
              <a:t>08.04.20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75AE7A-E51C-4CC0-9444-C159148CF1E4}" type="datetime1">
              <a:rPr lang="ru-RU" smtClean="0"/>
              <a:t>08.04.20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hidden">
          <a:xfrm>
            <a:off x="0" y="1"/>
            <a:ext cx="12188825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83F1E2-09B8-459C-A20A-DD603957A16A}" type="datetime1">
              <a:rPr lang="ru-RU" smtClean="0"/>
              <a:t>08.04.20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5"/>
          <p:cNvSpPr>
            <a:spLocks/>
          </p:cNvSpPr>
          <p:nvPr/>
        </p:nvSpPr>
        <p:spPr bwMode="auto">
          <a:xfrm>
            <a:off x="4494212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568" y="2087880"/>
            <a:ext cx="5791200" cy="3886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514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BA31F4-19AA-476D-B02A-EF2027E94612}" type="datetime1">
              <a:rPr lang="ru-RU" smtClean="0"/>
              <a:t>08.04.20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5"/>
          <p:cNvSpPr>
            <a:spLocks/>
          </p:cNvSpPr>
          <p:nvPr/>
        </p:nvSpPr>
        <p:spPr bwMode="auto">
          <a:xfrm>
            <a:off x="1522413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1706880" y="2087880"/>
            <a:ext cx="5784978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2743200" cy="2514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D08098-38C2-46E8-BE76-843E09DA60C7}" type="datetime1">
              <a:rPr lang="ru-RU" smtClean="0"/>
              <a:t>08.04.20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628776"/>
            <a:ext cx="12188825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 bwMode="hidden">
          <a:xfrm>
            <a:off x="0" y="1535908"/>
            <a:ext cx="12188825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3" y="6420898"/>
            <a:ext cx="701039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08721" y="6420898"/>
            <a:ext cx="964036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9C8FBB3-38E1-44B7-BEC6-5DBA43328B23}" type="datetime1">
              <a:rPr lang="ru-RU" smtClean="0"/>
              <a:t>08.04.20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027920" y="6420898"/>
            <a:ext cx="638493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93B167E-EA96-4147-81DE-549160052C2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8" name="Полилиния 9"/>
          <p:cNvSpPr>
            <a:spLocks/>
          </p:cNvSpPr>
          <p:nvPr/>
        </p:nvSpPr>
        <p:spPr bwMode="white">
          <a:xfrm>
            <a:off x="1057" y="1470256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1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6.pn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6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6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7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.mp3"/><Relationship Id="rId7" Type="http://schemas.openxmlformats.org/officeDocument/2006/relationships/notesSlide" Target="../notesSlides/notesSlide3.xml"/><Relationship Id="rId2" Type="http://schemas.microsoft.com/office/2007/relationships/media" Target="../media/media4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6.xml"/><Relationship Id="rId5" Type="http://schemas.openxmlformats.org/officeDocument/2006/relationships/audio" Target="../media/media5.m4a"/><Relationship Id="rId4" Type="http://schemas.microsoft.com/office/2007/relationships/media" Target="../media/media5.m4a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audio" Target="../media/media6.mp3"/><Relationship Id="rId7" Type="http://schemas.openxmlformats.org/officeDocument/2006/relationships/notesSlide" Target="../notesSlides/notesSlide4.xml"/><Relationship Id="rId2" Type="http://schemas.microsoft.com/office/2007/relationships/media" Target="../media/media6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8.xml"/><Relationship Id="rId5" Type="http://schemas.openxmlformats.org/officeDocument/2006/relationships/audio" Target="../media/media7.m4a"/><Relationship Id="rId4" Type="http://schemas.microsoft.com/office/2007/relationships/media" Target="../media/media7.m4a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</a:rPr>
              <a:t>Образовательная деятельность </a:t>
            </a:r>
            <a:b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</a:rPr>
              <a:t>Лепка по теме: «Животные жарких стран»</a:t>
            </a:r>
            <a:endParaRPr lang="ru-RU" sz="4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8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091">
        <p:fade/>
      </p:transition>
    </mc:Choice>
    <mc:Fallback>
      <p:transition spd="med" advTm="230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038628" y="1988840"/>
            <a:ext cx="2743200" cy="2514600"/>
          </a:xfrm>
        </p:spPr>
        <p:txBody>
          <a:bodyPr>
            <a:normAutofit/>
          </a:bodyPr>
          <a:lstStyle/>
          <a:p>
            <a:pPr lvl="0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Изогните дугой и придайте форму ногам</a:t>
            </a:r>
          </a:p>
        </p:txBody>
      </p:sp>
      <p:pic>
        <p:nvPicPr>
          <p:cNvPr id="5" name="Рисунок 4" descr="C:\Users\Владелец\Pictures\лепка слона из пластилина\20200408_16074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916832"/>
            <a:ext cx="626469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6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62">
        <p:fade/>
      </p:transition>
    </mc:Choice>
    <mc:Fallback xmlns="">
      <p:transition spd="med" advTm="51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22604" y="1916832"/>
            <a:ext cx="2743200" cy="2514600"/>
          </a:xfrm>
        </p:spPr>
        <p:txBody>
          <a:bodyPr>
            <a:normAutofit/>
          </a:bodyPr>
          <a:lstStyle/>
          <a:p>
            <a:pPr lvl="0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Получится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так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 descr="C:\Users\Владелец\Pictures\лепка слона из пластилина\20200408_16115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916832"/>
            <a:ext cx="626469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9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416">
        <p:fade/>
      </p:transition>
    </mc:Choice>
    <mc:Fallback xmlns="">
      <p:transition spd="med" advTm="54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94612" y="1916832"/>
            <a:ext cx="2743200" cy="2514600"/>
          </a:xfrm>
        </p:spPr>
        <p:txBody>
          <a:bodyPr>
            <a:noAutofit/>
          </a:bodyPr>
          <a:lstStyle/>
          <a:p>
            <a:pPr lvl="0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Возьмем оставшуюся часть пластилина и отрежем от нее снова третью часть</a:t>
            </a:r>
          </a:p>
        </p:txBody>
      </p:sp>
      <p:pic>
        <p:nvPicPr>
          <p:cNvPr id="7" name="Рисунок 6" descr="C:\Users\Владелец\Pictures\лепка слона из пластилина\20200408_161446.jpg"/>
          <p:cNvPicPr>
            <a:picLocks noGrp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8" b="5238"/>
          <a:stretch>
            <a:fillRect/>
          </a:stretch>
        </p:blipFill>
        <p:spPr bwMode="auto">
          <a:xfrm>
            <a:off x="1485900" y="0"/>
            <a:ext cx="6192688" cy="327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Владелец\Pictures\лепка слона из пластилина\20200408_16164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18" y="3276248"/>
            <a:ext cx="6179970" cy="3321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25">
        <p:fade/>
      </p:transition>
    </mc:Choice>
    <mc:Fallback xmlns="">
      <p:transition spd="med" advTm="51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66620" y="1916832"/>
            <a:ext cx="3024336" cy="4104456"/>
          </a:xfrm>
        </p:spPr>
        <p:txBody>
          <a:bodyPr>
            <a:noAutofit/>
          </a:bodyPr>
          <a:lstStyle/>
          <a:p>
            <a:pPr lvl="0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Отрезанную меньшего размера часть разделим на две равные части (будущие уши слона) и скатаем из полученных частей четыре шара</a:t>
            </a:r>
          </a:p>
        </p:txBody>
      </p:sp>
      <p:pic>
        <p:nvPicPr>
          <p:cNvPr id="5" name="Рисунок 4" descr="C:\Users\Владелец\Pictures\лепка слона из пластилина\20200408_161904.jpg"/>
          <p:cNvPicPr>
            <a:picLocks noGrp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7" b="5277"/>
          <a:stretch>
            <a:fillRect/>
          </a:stretch>
        </p:blipFill>
        <p:spPr bwMode="auto">
          <a:xfrm>
            <a:off x="1557908" y="116632"/>
            <a:ext cx="6120680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Владелец\Pictures\лепка слона из пластилина\20200408_16210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08" y="3501008"/>
            <a:ext cx="6120680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6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423">
        <p:fade/>
      </p:transition>
    </mc:Choice>
    <mc:Fallback xmlns="">
      <p:transition spd="med" advTm="54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3"/>
          <p:cNvSpPr txBox="1">
            <a:spLocks/>
          </p:cNvSpPr>
          <p:nvPr/>
        </p:nvSpPr>
        <p:spPr>
          <a:xfrm>
            <a:off x="8470676" y="548680"/>
            <a:ext cx="3096344" cy="4536504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1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02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72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468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616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Возьмем шар большего размера и оттягивая пальцами (большим и указательным) с одной стороны пластилин сформируем «хобот»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 descr="C:\Users\Владелец\Pictures\лепка слона из пластилина\20200408_16233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404664"/>
            <a:ext cx="3816424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Владелец\Pictures\лепка слона из пластилина\20200408_16273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28" y="3212976"/>
            <a:ext cx="4176464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5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97">
        <p:fade/>
      </p:transition>
    </mc:Choice>
    <mc:Fallback xmlns="">
      <p:transition spd="med" advTm="50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3"/>
          <p:cNvSpPr txBox="1">
            <a:spLocks/>
          </p:cNvSpPr>
          <p:nvPr/>
        </p:nvSpPr>
        <p:spPr>
          <a:xfrm>
            <a:off x="8038628" y="620688"/>
            <a:ext cx="3744416" cy="511256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1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02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72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468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616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Стекой в узкой части «хобота» сделаем отверстие</a:t>
            </a:r>
          </a:p>
          <a:p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 descr="C:\Users\Владелец\Pictures\лепка слона из пластилина\20200408_1629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2" y="476672"/>
            <a:ext cx="4648470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Владелец\Pictures\лепка слона из пластилина\20200408_16295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52" y="2780928"/>
            <a:ext cx="4936502" cy="36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1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89">
        <p:fade/>
      </p:transition>
    </mc:Choice>
    <mc:Fallback xmlns="">
      <p:transition spd="med" advTm="55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046741" y="764704"/>
            <a:ext cx="252028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Прищипнем двумя пальцами под «хоботом» ближе к «голове»</a:t>
            </a:r>
          </a:p>
          <a:p>
            <a:pPr lvl="0"/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 descr="C:\Users\Владелец\Pictures\лепка слона из пластилина\20200408_16313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315239"/>
            <a:ext cx="3960440" cy="3404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Владелец\Pictures\лепка слона из пластилина\20200408_16323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60" y="3140968"/>
            <a:ext cx="4320481" cy="3325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8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05">
        <p:fade/>
      </p:transition>
    </mc:Choice>
    <mc:Fallback xmlns="">
      <p:transition spd="med" advTm="49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Владелец\Pictures\лепка слона из пластилина\20200408_1633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84" y="1556792"/>
            <a:ext cx="4032448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Владелец\Pictures\лепка слона из пластилина\20200408_16345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508" y="1549239"/>
            <a:ext cx="3888432" cy="35359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214092" y="404664"/>
            <a:ext cx="567681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1920"/>
              </a:spcAf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Разрежем стекой. Получим «рот» 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6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68">
        <p:fade/>
      </p:transition>
    </mc:Choice>
    <mc:Fallback xmlns="">
      <p:transition spd="med" advTm="52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9836" y="404664"/>
            <a:ext cx="9937104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1920"/>
              </a:spcAf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Сплющим каждый из двух шариков (одинакового размера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Получим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«уши»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Владелец\Pictures\лепка слона из пластилина\20200408_16364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76" y="2060848"/>
            <a:ext cx="4680520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Владелец\Pictures\лепка слона из пластилина\20200408_16384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484" y="2060848"/>
            <a:ext cx="4752528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5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07">
        <p:fade/>
      </p:transition>
    </mc:Choice>
    <mc:Fallback xmlns="">
      <p:transition spd="med" advTm="44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4092" y="692696"/>
            <a:ext cx="5249258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1920"/>
              </a:spcAf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«Примажем» «уши» к «голове»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Владелец\Pictures\лепка слона из пластилина\20200408_16404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40" y="1916832"/>
            <a:ext cx="4536504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Владелец\Pictures\лепка слона из пластилина\20200408_16411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460" y="1916832"/>
            <a:ext cx="4896544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2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95">
        <p:fade/>
      </p:transition>
    </mc:Choice>
    <mc:Fallback xmlns="">
      <p:transition spd="med" advTm="48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Программное содержание: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125860" y="1988840"/>
            <a:ext cx="9144000" cy="4267200"/>
          </a:xfrm>
        </p:spPr>
        <p:txBody>
          <a:bodyPr rtlCol="0"/>
          <a:lstStyle/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Создавать образы крупных животных (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слон)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на основе общей исходной формы (валик, согнутый дугой и надрезанный с обеих сторон стекой). Развивать способности к формообразованию. Воспитывать интерес к познанию природы.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Елена Дриацкая - Розовый слон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844" y="5661248"/>
            <a:ext cx="487363" cy="487363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7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8122">
        <p:fade/>
      </p:transition>
    </mc:Choice>
    <mc:Fallback>
      <p:transition spd="med" advTm="1281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1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953" objId="2"/>
        <p14:stopEvt time="124166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038628" y="1988840"/>
            <a:ext cx="3456384" cy="3816424"/>
          </a:xfrm>
        </p:spPr>
        <p:txBody>
          <a:bodyPr>
            <a:noAutofit/>
          </a:bodyPr>
          <a:lstStyle/>
          <a:p>
            <a:pPr lvl="0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Прикрепим голову к туловищу (можно с помощью кусочка спички, зубочистки или «примазать»)</a:t>
            </a:r>
          </a:p>
        </p:txBody>
      </p:sp>
      <p:pic>
        <p:nvPicPr>
          <p:cNvPr id="5" name="Рисунок 4" descr="C:\Users\Владелец\Pictures\лепка слона из пластилина\20200408_164458.jpg"/>
          <p:cNvPicPr>
            <a:picLocks noGrp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0" b="5260"/>
          <a:stretch>
            <a:fillRect/>
          </a:stretch>
        </p:blipFill>
        <p:spPr bwMode="auto">
          <a:xfrm>
            <a:off x="1557908" y="1919064"/>
            <a:ext cx="6192688" cy="424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6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41">
        <p:fade/>
      </p:transition>
    </mc:Choice>
    <mc:Fallback xmlns="">
      <p:transition spd="med" advTm="46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66220" y="548680"/>
            <a:ext cx="3437929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1920"/>
              </a:spcAf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Сделаем «хвостик»: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Владелец\Pictures\лепка слона из пластилина\20200408_1648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04" y="1196752"/>
            <a:ext cx="4752528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Владелец\Pictures\лепка слона из пластилина\20200408_16501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436" y="2636912"/>
            <a:ext cx="4962992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9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432">
        <p:fade/>
      </p:transition>
    </mc:Choice>
    <mc:Fallback xmlns="">
      <p:transition spd="med" advTm="54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14292" y="692696"/>
            <a:ext cx="1671804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1920"/>
              </a:spcAf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«Глазки»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Владелец\Pictures\лепка слона из пластилина\20200408_1656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52" y="1412776"/>
            <a:ext cx="4392488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Владелец\Pictures\лепка слона из пластилина\20200408_16594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404" y="2420888"/>
            <a:ext cx="4968552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34">
        <p:fade/>
      </p:transition>
    </mc:Choice>
    <mc:Fallback xmlns="">
      <p:transition spd="med" advTm="44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5900" y="620688"/>
            <a:ext cx="9865096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1920"/>
              </a:spcAft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Скатаем «жгутик», разделим его на 6 одинаковых частей и присоединим по три на передних ногах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Владелец\Pictures\лепка слона из пластилина\20200408_1702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68" y="1988840"/>
            <a:ext cx="3960440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Владелец\Pictures\лепка слона из пластилина\20200408_17050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508" y="1988840"/>
            <a:ext cx="4032448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8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73">
        <p:fade/>
      </p:transition>
    </mc:Choice>
    <mc:Fallback xmlns="">
      <p:transition spd="med" advTm="47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0076" y="332656"/>
            <a:ext cx="5501955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1920"/>
              </a:spcAf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Вот и получился у нас «Слоник»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Владелец\Pictures\лепка слона из пластилина\20200408_17065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004" y="1052736"/>
            <a:ext cx="6727296" cy="5256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звук аплодисменто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3932" y="5821957"/>
            <a:ext cx="487363" cy="487363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0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049">
        <p:fade/>
      </p:transition>
    </mc:Choice>
    <mc:Fallback xmlns="">
      <p:transition spd="med" advTm="190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9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139" objId="4"/>
        <p14:stopEvt time="19049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-RU" sz="4400" b="1" i="1" dirty="0" smtClean="0">
                <a:solidFill>
                  <a:schemeClr val="accent1">
                    <a:lumMod val="50000"/>
                  </a:schemeClr>
                </a:solidFill>
              </a:rPr>
              <a:t>«СЛОН»</a:t>
            </a:r>
            <a:endParaRPr lang="ru-RU" sz="4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3узнали что-то новое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3812" y="5661248"/>
            <a:ext cx="437933" cy="487363"/>
          </a:xfrm>
          <a:prstGeom prst="rect">
            <a:avLst/>
          </a:prstGeom>
        </p:spPr>
      </p:pic>
      <p:pic>
        <p:nvPicPr>
          <p:cNvPr id="5" name="Рисунок 4" descr="C:\Users\Владелец\Pictures\лепка слона из пластилина\20200408_170654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020" y="1916832"/>
            <a:ext cx="6408712" cy="4752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831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288">
        <p:fade/>
      </p:transition>
    </mc:Choice>
    <mc:Fallback xmlns="">
      <p:transition spd="med" advTm="162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22" objId="2"/>
        <p14:stopEvt time="8253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04" y="476672"/>
            <a:ext cx="7776864" cy="5834074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89756" y="2132856"/>
            <a:ext cx="4248472" cy="3744416"/>
          </a:xfrm>
        </p:spPr>
        <p:txBody>
          <a:bodyPr rtlCol="0">
            <a:normAutofit fontScale="70000" lnSpcReduction="20000"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голова большая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длинные, висячие уши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два небольших (чуть больше чем у человека) глаза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из верхней челюсти торчат два огромных, изогнутых бивня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длинный, подвижный хобот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на конце хобота – ноздри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под хоботом рот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могучее, покрытое толстой морщинистой кожей серого или бурого цвета, тело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четыре крепкие, короткие ноги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тонкий, длинный хвост</a:t>
            </a:r>
          </a:p>
        </p:txBody>
      </p:sp>
      <p:pic>
        <p:nvPicPr>
          <p:cNvPr id="7" name="звук аплодисментов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9796" y="6067064"/>
            <a:ext cx="487363" cy="487363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29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4116">
        <p:fade/>
      </p:transition>
    </mc:Choice>
    <mc:Fallback xmlns="">
      <p:transition spd="med" advTm="841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99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5772" objId="7"/>
        <p14:stopEvt time="84116" objId="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</a:rPr>
              <a:t>Необходимые материалы для лепки слона из 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</a:rPr>
              <a:t>пластилина: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2" r="11902"/>
          <a:stretch>
            <a:fillRect/>
          </a:stretch>
        </p:blipFill>
        <p:spPr>
          <a:xfrm>
            <a:off x="1549168" y="1902606"/>
            <a:ext cx="6238240" cy="4190690"/>
          </a:xfr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8254652" y="1902606"/>
            <a:ext cx="2743200" cy="2514600"/>
          </a:xfrm>
        </p:spPr>
        <p:txBody>
          <a:bodyPr rtlCol="0"/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 пластилин;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 стека;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доска для работы с пластилином;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салфетки.</a:t>
            </a: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9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549">
        <p:fade/>
      </p:transition>
    </mc:Choice>
    <mc:Fallback xmlns="">
      <p:transition spd="med" advTm="195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</a:rPr>
              <a:t>Пошаговая инструкция: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26660" y="1988840"/>
            <a:ext cx="2743200" cy="2514600"/>
          </a:xfrm>
        </p:spPr>
        <p:txBody>
          <a:bodyPr/>
          <a:lstStyle/>
          <a:p>
            <a:pPr lvl="0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Возьмите большой комок пластилина и скатайте из него валик (цилиндр)</a:t>
            </a:r>
          </a:p>
          <a:p>
            <a:endParaRPr lang="ru-RU" dirty="0"/>
          </a:p>
        </p:txBody>
      </p:sp>
      <p:pic>
        <p:nvPicPr>
          <p:cNvPr id="5" name="Рисунок 4" descr="C:\Users\Владелец\Pictures\лепка слона из пластилина\20200408_155907.jpg"/>
          <p:cNvPicPr>
            <a:picLocks noGrp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5190"/>
          <a:stretch>
            <a:fillRect/>
          </a:stretch>
        </p:blipFill>
        <p:spPr bwMode="auto">
          <a:xfrm>
            <a:off x="1533184" y="1916832"/>
            <a:ext cx="6145404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1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50">
        <p:fade/>
      </p:transition>
    </mc:Choice>
    <mc:Fallback xmlns="">
      <p:transition spd="med" advTm="29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0636" y="1916832"/>
            <a:ext cx="2743200" cy="2514600"/>
          </a:xfrm>
        </p:spPr>
        <p:txBody>
          <a:bodyPr/>
          <a:lstStyle/>
          <a:p>
            <a:pPr lvl="0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Отрежьте от валика (цилиндра) третью часть всей длины.</a:t>
            </a:r>
          </a:p>
          <a:p>
            <a:endParaRPr lang="ru-RU" dirty="0"/>
          </a:p>
        </p:txBody>
      </p:sp>
      <p:pic>
        <p:nvPicPr>
          <p:cNvPr id="5" name="Рисунок 4" descr="C:\Users\Владелец\Pictures\лепка слона из пластилина\20200408_155747.jpg"/>
          <p:cNvPicPr>
            <a:picLocks noGrp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7" b="5257"/>
          <a:stretch>
            <a:fillRect/>
          </a:stretch>
        </p:blipFill>
        <p:spPr bwMode="auto">
          <a:xfrm>
            <a:off x="1485900" y="1916832"/>
            <a:ext cx="619268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26">
        <p:fade/>
      </p:transition>
    </mc:Choice>
    <mc:Fallback xmlns="">
      <p:transition spd="med" advTm="43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66620" y="1988840"/>
            <a:ext cx="2743200" cy="2514600"/>
          </a:xfrm>
        </p:spPr>
        <p:txBody>
          <a:bodyPr>
            <a:noAutofit/>
          </a:bodyPr>
          <a:lstStyle/>
          <a:p>
            <a:pPr lvl="0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Разрежьте стекой с двух сторон (справа и слева) посередине. Получим ноги слона.</a:t>
            </a:r>
          </a:p>
        </p:txBody>
      </p:sp>
      <p:pic>
        <p:nvPicPr>
          <p:cNvPr id="5" name="Рисунок 4" descr="C:\Users\Владелец\Pictures\лепка слона из пластилина\20200408_160603.jpg"/>
          <p:cNvPicPr>
            <a:picLocks noGrp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4" b="5214"/>
          <a:stretch>
            <a:fillRect/>
          </a:stretch>
        </p:blipFill>
        <p:spPr bwMode="auto">
          <a:xfrm>
            <a:off x="1557908" y="1916832"/>
            <a:ext cx="6120680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5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84">
        <p:fade/>
      </p:transition>
    </mc:Choice>
    <mc:Fallback xmlns="">
      <p:transition spd="med" advTm="59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87954" y="1923363"/>
            <a:ext cx="2743200" cy="2514600"/>
          </a:xfrm>
        </p:spPr>
        <p:txBody>
          <a:bodyPr>
            <a:normAutofit/>
          </a:bodyPr>
          <a:lstStyle/>
          <a:p>
            <a:pPr lvl="0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Отогните места разрезов в разные стороны</a:t>
            </a:r>
          </a:p>
        </p:txBody>
      </p:sp>
      <p:pic>
        <p:nvPicPr>
          <p:cNvPr id="5" name="Рисунок 4" descr="C:\Users\Владелец\Pictures\лепка слона из пластилина\20200408_160643.jpg"/>
          <p:cNvPicPr>
            <a:picLocks noGrp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0" b="5230"/>
          <a:stretch>
            <a:fillRect/>
          </a:stretch>
        </p:blipFill>
        <p:spPr bwMode="auto">
          <a:xfrm>
            <a:off x="1522412" y="1916832"/>
            <a:ext cx="6156175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8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32">
        <p:fade/>
      </p:transition>
    </mc:Choice>
    <mc:Fallback xmlns="">
      <p:transition spd="med" advTm="49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8.6|7.1|8|7|8.1|6.2|9.1|6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она земли 16х9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976332_TF02801065.potx" id="{FC12A0A6-FF42-4F65-963F-ECB3CF7CDBAB}" vid="{35AA5B1B-E831-4D47-87D4-9E5835EC37D7}"/>
    </a:ext>
  </a:extLst>
</a:theme>
</file>

<file path=ppt/theme/theme2.xml><?xml version="1.0" encoding="utf-8"?>
<a:theme xmlns:a="http://schemas.openxmlformats.org/drawingml/2006/main" name="Тема Offic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в тонах земли (широкоэкранный формат)</Template>
  <TotalTime>212</TotalTime>
  <Words>322</Words>
  <Application>Microsoft Office PowerPoint</Application>
  <PresentationFormat>Произвольный</PresentationFormat>
  <Paragraphs>45</Paragraphs>
  <Slides>24</Slides>
  <Notes>6</Notes>
  <HiddenSlides>0</HiddenSlides>
  <MMClips>28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Corbel</vt:lpstr>
      <vt:lpstr>Times New Roman</vt:lpstr>
      <vt:lpstr>Wingdings</vt:lpstr>
      <vt:lpstr>Тона земли 16х9</vt:lpstr>
      <vt:lpstr>Образовательная деятельность  Лепка по теме: «Животные жарких стран»</vt:lpstr>
      <vt:lpstr>Программное содержание:</vt:lpstr>
      <vt:lpstr>«СЛОН»</vt:lpstr>
      <vt:lpstr>Презентация PowerPoint</vt:lpstr>
      <vt:lpstr>Необходимые материалы для лепки слона из пластилина:</vt:lpstr>
      <vt:lpstr>Пошаговая инструкция: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Образовательная деятельность  Лепка по теме: «Животные жарких стран»</dc:title>
  <dc:creator>HP Inc.</dc:creator>
  <cp:lastModifiedBy>HP Inc.</cp:lastModifiedBy>
  <cp:revision>36</cp:revision>
  <dcterms:created xsi:type="dcterms:W3CDTF">2020-04-08T16:03:27Z</dcterms:created>
  <dcterms:modified xsi:type="dcterms:W3CDTF">2020-04-08T20:04:08Z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