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4" r:id="rId8"/>
    <p:sldId id="266" r:id="rId9"/>
    <p:sldId id="262" r:id="rId10"/>
    <p:sldId id="268" r:id="rId11"/>
    <p:sldId id="265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4837-194B-40E1-ACBD-6E0839B6A03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7B74-96F0-4A2E-90ED-D8A20DECB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4837-194B-40E1-ACBD-6E0839B6A03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7B74-96F0-4A2E-90ED-D8A20DECB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4837-194B-40E1-ACBD-6E0839B6A03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7B74-96F0-4A2E-90ED-D8A20DECB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4837-194B-40E1-ACBD-6E0839B6A03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7B74-96F0-4A2E-90ED-D8A20DECB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4837-194B-40E1-ACBD-6E0839B6A03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7B74-96F0-4A2E-90ED-D8A20DECB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4837-194B-40E1-ACBD-6E0839B6A03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7B74-96F0-4A2E-90ED-D8A20DECB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4837-194B-40E1-ACBD-6E0839B6A03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7B74-96F0-4A2E-90ED-D8A20DECB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4837-194B-40E1-ACBD-6E0839B6A03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7B74-96F0-4A2E-90ED-D8A20DECB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4837-194B-40E1-ACBD-6E0839B6A03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7B74-96F0-4A2E-90ED-D8A20DECB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4837-194B-40E1-ACBD-6E0839B6A03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7B74-96F0-4A2E-90ED-D8A20DECB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4837-194B-40E1-ACBD-6E0839B6A03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7B74-96F0-4A2E-90ED-D8A20DECB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24837-194B-40E1-ACBD-6E0839B6A03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A7B74-96F0-4A2E-90ED-D8A20DECB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86409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Решите задачу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052736"/>
            <a:ext cx="864096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Однажды незадолго до Олимпийских игр спартанцы осадили  враждебный им греческий город. Весть об этом разнеслась по всей Элладе, и спартанцам запретили целых двадцать лет участвовать в играх.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Почему спартанцам запретили принимать участие в Олимпийских играх?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941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Сравните вооружение греческого и персидского воинов.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Греческий воин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Персидский воин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images (6)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204864"/>
            <a:ext cx="4032448" cy="3960440"/>
          </a:xfrm>
        </p:spPr>
      </p:pic>
      <p:pic>
        <p:nvPicPr>
          <p:cNvPr id="10" name="Содержимое 9" descr="images (7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51520" y="2276872"/>
            <a:ext cx="4320480" cy="3744416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914400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«Да- нет»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92941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-Марафонская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долина находилась от Афин на расстоянии 42 км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.?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Спартанцы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активно участвовали 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битве?</a:t>
            </a:r>
          </a:p>
          <a:p>
            <a:pPr>
              <a:buFontTx/>
              <a:buChar char="-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 марафонской битве греки сражались против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египтян?</a:t>
            </a:r>
          </a:p>
          <a:p>
            <a:pPr>
              <a:buFontTx/>
              <a:buChar char="-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Стратега, который возглавил греков, звали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Мильтиад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«Да- нет»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18457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битве при Марафоне победу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одержали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персы?</a:t>
            </a:r>
          </a:p>
          <a:p>
            <a:pPr>
              <a:buFontTx/>
              <a:buChar char="-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Битва состоялась в 490 году до н.э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.?</a:t>
            </a:r>
          </a:p>
          <a:p>
            <a:pPr>
              <a:buFontTx/>
              <a:buChar char="-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Греки победили, т.к. мужественно защищали свободу и независимость своего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государства?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-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Прочитайте параграф 34, перескажите; 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выполните задания рубрики «Объясните значение слов» стр.165; 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ответьте на вопросы 1 -5 (стр.165).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44463"/>
            <a:ext cx="9144000" cy="671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332656"/>
            <a:ext cx="8964488" cy="55446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914400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170586"/>
          </a:xfrm>
        </p:spPr>
        <p:txBody>
          <a:bodyPr>
            <a:norm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Летом 490 года до н.э. гонец принес в Афины страшную весть: «В Марафонской бухте показались корабли персов. 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Вооружайтесь!»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4176464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Мильтиад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755576" y="4509120"/>
            <a:ext cx="7560840" cy="108012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 -военачальник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3312368" cy="3896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g7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528" y="332656"/>
            <a:ext cx="8568952" cy="619268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g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536" y="404664"/>
            <a:ext cx="8424936" cy="619268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g1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8676456" cy="604867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5367338"/>
            <a:ext cx="8280920" cy="804862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9F9F9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181</Words>
  <Application>Microsoft Office PowerPoint</Application>
  <PresentationFormat>Экран (4:3)</PresentationFormat>
  <Paragraphs>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Решите задачу</vt:lpstr>
      <vt:lpstr>Слайд 2</vt:lpstr>
      <vt:lpstr>Слайд 3</vt:lpstr>
      <vt:lpstr>Слайд 4</vt:lpstr>
      <vt:lpstr>Летом 490 года до н.э. гонец принес в Афины страшную весть: «В Марафонской бухте показались корабли персов.  Вооружайтесь!»</vt:lpstr>
      <vt:lpstr>                 Мильтиад </vt:lpstr>
      <vt:lpstr>Слайд 7</vt:lpstr>
      <vt:lpstr>Слайд 8</vt:lpstr>
      <vt:lpstr>Слайд 9</vt:lpstr>
      <vt:lpstr>Сравните вооружение греческого и персидского воинов.</vt:lpstr>
      <vt:lpstr>Слайд 11</vt:lpstr>
      <vt:lpstr>Игра «Да- нет»</vt:lpstr>
      <vt:lpstr>Игра «Да- нет»</vt:lpstr>
      <vt:lpstr>Домашнее задание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Решите задачу.</dc:title>
  <dc:creator>Домашний</dc:creator>
  <cp:lastModifiedBy>Домашний</cp:lastModifiedBy>
  <cp:revision>19</cp:revision>
  <dcterms:created xsi:type="dcterms:W3CDTF">2021-02-01T10:51:09Z</dcterms:created>
  <dcterms:modified xsi:type="dcterms:W3CDTF">2021-03-25T13:56:26Z</dcterms:modified>
</cp:coreProperties>
</file>