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94CB-0255-441F-A5D4-48765CCD218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A7C9-112E-42D7-B684-98B21F60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94CB-0255-441F-A5D4-48765CCD218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A7C9-112E-42D7-B684-98B21F60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94CB-0255-441F-A5D4-48765CCD218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A7C9-112E-42D7-B684-98B21F60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94CB-0255-441F-A5D4-48765CCD218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A7C9-112E-42D7-B684-98B21F60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94CB-0255-441F-A5D4-48765CCD218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A7C9-112E-42D7-B684-98B21F60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94CB-0255-441F-A5D4-48765CCD218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A7C9-112E-42D7-B684-98B21F60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94CB-0255-441F-A5D4-48765CCD218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A7C9-112E-42D7-B684-98B21F60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94CB-0255-441F-A5D4-48765CCD218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A7C9-112E-42D7-B684-98B21F60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94CB-0255-441F-A5D4-48765CCD218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A7C9-112E-42D7-B684-98B21F60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94CB-0255-441F-A5D4-48765CCD218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A7C9-112E-42D7-B684-98B21F60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94CB-0255-441F-A5D4-48765CCD218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A7C9-112E-42D7-B684-98B21F60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594CB-0255-441F-A5D4-48765CCD218B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4A7C9-112E-42D7-B684-98B21F60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78674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«Животные жарких стран»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упражнять в умении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ориентироваться на листе бумаги (справа — слева, вверху — внизу, в середине,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углу и т.д.), обозначая местоположение предметов словами (в, над, на, между, справа, слева, сзади, перед);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понимать смысл пространственных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акреплять знания о животных жарких стран;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оспитывать дружеские отношения во время игры.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:Гаврилова Н.Н.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hop-kopona.com/uploads/posts/2018-09/1538117832_1-12.jpg"/>
          <p:cNvPicPr>
            <a:picLocks noChangeAspect="1" noChangeArrowheads="1"/>
          </p:cNvPicPr>
          <p:nvPr/>
        </p:nvPicPr>
        <p:blipFill>
          <a:blip r:embed="rId4"/>
          <a:srcRect b="12195"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</p:spPr>
      </p:pic>
      <p:pic>
        <p:nvPicPr>
          <p:cNvPr id="3" name="Picture 12" descr="https://img.pngio.com/northern-giraffe-deer-drawing-cartoon-cartoon-giraffe-png-northern-giraffe-png-1276_1276.png"/>
          <p:cNvPicPr>
            <a:picLocks noChangeAspect="1" noChangeArrowheads="1"/>
          </p:cNvPicPr>
          <p:nvPr/>
        </p:nvPicPr>
        <p:blipFill>
          <a:blip r:embed="rId5" cstate="print"/>
          <a:srcRect l="28599" r="31927"/>
          <a:stretch>
            <a:fillRect/>
          </a:stretch>
        </p:blipFill>
        <p:spPr bwMode="auto">
          <a:xfrm>
            <a:off x="0" y="4867342"/>
            <a:ext cx="785786" cy="1990658"/>
          </a:xfrm>
          <a:prstGeom prst="rect">
            <a:avLst/>
          </a:prstGeom>
          <a:noFill/>
        </p:spPr>
      </p:pic>
      <p:pic>
        <p:nvPicPr>
          <p:cNvPr id="4" name="Picture 14" descr="https://png.rinvik.ru/files/narisovannaya-malenkaya-zebra-stoit-bok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214950"/>
            <a:ext cx="1288095" cy="1428736"/>
          </a:xfrm>
          <a:prstGeom prst="rect">
            <a:avLst/>
          </a:prstGeom>
          <a:noFill/>
        </p:spPr>
      </p:pic>
      <p:pic>
        <p:nvPicPr>
          <p:cNvPr id="5" name="Picture 16" descr="https://www.vanhoutdecoratiefiguren.nl/wp-content/uploads/2018/11/comic-hippopotamus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572116"/>
            <a:ext cx="1928826" cy="1285884"/>
          </a:xfrm>
          <a:prstGeom prst="rect">
            <a:avLst/>
          </a:prstGeom>
          <a:noFill/>
        </p:spPr>
      </p:pic>
      <p:pic>
        <p:nvPicPr>
          <p:cNvPr id="6" name="Picture 18" descr="https://clipart-best.com/img/monkey/monkey-clip-art-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572140"/>
            <a:ext cx="817878" cy="1142984"/>
          </a:xfrm>
          <a:prstGeom prst="rect">
            <a:avLst/>
          </a:prstGeom>
          <a:noFill/>
        </p:spPr>
      </p:pic>
      <p:pic>
        <p:nvPicPr>
          <p:cNvPr id="7" name="Picture 20" descr="https://clipart-best.com/img/lion/lion-clip-art-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5429264"/>
            <a:ext cx="1806233" cy="1428736"/>
          </a:xfrm>
          <a:prstGeom prst="rect">
            <a:avLst/>
          </a:prstGeom>
          <a:noFill/>
        </p:spPr>
      </p:pic>
      <p:pic>
        <p:nvPicPr>
          <p:cNvPr id="8" name="Picture 22" descr="https://png.rinvik.ru/files/Slon-narisovannyj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5236406"/>
            <a:ext cx="1785918" cy="1607120"/>
          </a:xfrm>
          <a:prstGeom prst="rect">
            <a:avLst/>
          </a:prstGeom>
          <a:noFill/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121441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05273E-7 L 0.74063 -0.375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1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hop-kopona.com/uploads/posts/2018-09/1538117832_1-12.jpg"/>
          <p:cNvPicPr>
            <a:picLocks noChangeAspect="1" noChangeArrowheads="1"/>
          </p:cNvPicPr>
          <p:nvPr/>
        </p:nvPicPr>
        <p:blipFill>
          <a:blip r:embed="rId4"/>
          <a:srcRect b="12195"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</p:spPr>
      </p:pic>
      <p:pic>
        <p:nvPicPr>
          <p:cNvPr id="3" name="Picture 12" descr="https://img.pngio.com/northern-giraffe-deer-drawing-cartoon-cartoon-giraffe-png-northern-giraffe-png-1276_1276.png"/>
          <p:cNvPicPr>
            <a:picLocks noChangeAspect="1" noChangeArrowheads="1"/>
          </p:cNvPicPr>
          <p:nvPr/>
        </p:nvPicPr>
        <p:blipFill>
          <a:blip r:embed="rId5" cstate="print"/>
          <a:srcRect l="28599" r="31927"/>
          <a:stretch>
            <a:fillRect/>
          </a:stretch>
        </p:blipFill>
        <p:spPr bwMode="auto">
          <a:xfrm>
            <a:off x="0" y="4867342"/>
            <a:ext cx="785786" cy="1990658"/>
          </a:xfrm>
          <a:prstGeom prst="rect">
            <a:avLst/>
          </a:prstGeom>
          <a:noFill/>
        </p:spPr>
      </p:pic>
      <p:pic>
        <p:nvPicPr>
          <p:cNvPr id="4" name="Picture 14" descr="https://png.rinvik.ru/files/narisovannaya-malenkaya-zebra-stoit-bok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214950"/>
            <a:ext cx="1288095" cy="1428736"/>
          </a:xfrm>
          <a:prstGeom prst="rect">
            <a:avLst/>
          </a:prstGeom>
          <a:noFill/>
        </p:spPr>
      </p:pic>
      <p:pic>
        <p:nvPicPr>
          <p:cNvPr id="5" name="Picture 16" descr="https://www.vanhoutdecoratiefiguren.nl/wp-content/uploads/2018/11/comic-hippopotamus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572116"/>
            <a:ext cx="1928826" cy="1285884"/>
          </a:xfrm>
          <a:prstGeom prst="rect">
            <a:avLst/>
          </a:prstGeom>
          <a:noFill/>
        </p:spPr>
      </p:pic>
      <p:pic>
        <p:nvPicPr>
          <p:cNvPr id="6" name="Picture 18" descr="https://clipart-best.com/img/monkey/monkey-clip-art-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572140"/>
            <a:ext cx="817878" cy="1142984"/>
          </a:xfrm>
          <a:prstGeom prst="rect">
            <a:avLst/>
          </a:prstGeom>
          <a:noFill/>
        </p:spPr>
      </p:pic>
      <p:pic>
        <p:nvPicPr>
          <p:cNvPr id="7" name="Picture 20" descr="https://clipart-best.com/img/lion/lion-clip-art-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5429264"/>
            <a:ext cx="1806233" cy="1428736"/>
          </a:xfrm>
          <a:prstGeom prst="rect">
            <a:avLst/>
          </a:prstGeom>
          <a:noFill/>
        </p:spPr>
      </p:pic>
      <p:pic>
        <p:nvPicPr>
          <p:cNvPr id="8" name="Picture 22" descr="https://png.rinvik.ru/files/Slon-narisovannyj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5236406"/>
            <a:ext cx="1785918" cy="1607120"/>
          </a:xfrm>
          <a:prstGeom prst="rect">
            <a:avLst/>
          </a:prstGeom>
          <a:noFill/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107153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65587E-6 L 0.12101 -0.31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hop-kopona.com/uploads/posts/2018-09/1538117832_1-12.jpg"/>
          <p:cNvPicPr>
            <a:picLocks noChangeAspect="1" noChangeArrowheads="1"/>
          </p:cNvPicPr>
          <p:nvPr/>
        </p:nvPicPr>
        <p:blipFill>
          <a:blip r:embed="rId4"/>
          <a:srcRect b="12195"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</p:spPr>
      </p:pic>
      <p:pic>
        <p:nvPicPr>
          <p:cNvPr id="3" name="Picture 12" descr="https://img.pngio.com/northern-giraffe-deer-drawing-cartoon-cartoon-giraffe-png-northern-giraffe-png-1276_1276.png"/>
          <p:cNvPicPr>
            <a:picLocks noChangeAspect="1" noChangeArrowheads="1"/>
          </p:cNvPicPr>
          <p:nvPr/>
        </p:nvPicPr>
        <p:blipFill>
          <a:blip r:embed="rId5" cstate="print"/>
          <a:srcRect l="28599" r="31927"/>
          <a:stretch>
            <a:fillRect/>
          </a:stretch>
        </p:blipFill>
        <p:spPr bwMode="auto">
          <a:xfrm>
            <a:off x="0" y="4867342"/>
            <a:ext cx="785786" cy="1990658"/>
          </a:xfrm>
          <a:prstGeom prst="rect">
            <a:avLst/>
          </a:prstGeom>
          <a:noFill/>
        </p:spPr>
      </p:pic>
      <p:pic>
        <p:nvPicPr>
          <p:cNvPr id="4" name="Picture 14" descr="https://png.rinvik.ru/files/narisovannaya-malenkaya-zebra-stoit-bok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214950"/>
            <a:ext cx="1288095" cy="1428736"/>
          </a:xfrm>
          <a:prstGeom prst="rect">
            <a:avLst/>
          </a:prstGeom>
          <a:noFill/>
        </p:spPr>
      </p:pic>
      <p:pic>
        <p:nvPicPr>
          <p:cNvPr id="5" name="Picture 16" descr="https://www.vanhoutdecoratiefiguren.nl/wp-content/uploads/2018/11/comic-hippopotamus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572116"/>
            <a:ext cx="1928826" cy="1285884"/>
          </a:xfrm>
          <a:prstGeom prst="rect">
            <a:avLst/>
          </a:prstGeom>
          <a:noFill/>
        </p:spPr>
      </p:pic>
      <p:pic>
        <p:nvPicPr>
          <p:cNvPr id="6" name="Picture 18" descr="https://clipart-best.com/img/monkey/monkey-clip-art-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572140"/>
            <a:ext cx="817878" cy="1142984"/>
          </a:xfrm>
          <a:prstGeom prst="rect">
            <a:avLst/>
          </a:prstGeom>
          <a:noFill/>
        </p:spPr>
      </p:pic>
      <p:pic>
        <p:nvPicPr>
          <p:cNvPr id="7" name="Picture 20" descr="https://clipart-best.com/img/lion/lion-clip-art-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5429264"/>
            <a:ext cx="1806233" cy="1428736"/>
          </a:xfrm>
          <a:prstGeom prst="rect">
            <a:avLst/>
          </a:prstGeom>
          <a:noFill/>
        </p:spPr>
      </p:pic>
      <p:pic>
        <p:nvPicPr>
          <p:cNvPr id="8" name="Picture 22" descr="https://png.rinvik.ru/files/Slon-narisovannyj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5236406"/>
            <a:ext cx="1785918" cy="1607120"/>
          </a:xfrm>
          <a:prstGeom prst="rect">
            <a:avLst/>
          </a:prstGeom>
          <a:noFill/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107153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68085E-6 L -0.04531 -0.06221 C -0.05573 -0.07516 -0.06128 -0.09435 -0.06128 -0.11447 C -0.06128 -0.13783 -0.05573 -0.1561 -0.04531 -0.16905 L -1.38889E-6 -0.2308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hop-kopona.com/uploads/posts/2018-09/1538117832_1-12.jpg"/>
          <p:cNvPicPr>
            <a:picLocks noChangeAspect="1" noChangeArrowheads="1"/>
          </p:cNvPicPr>
          <p:nvPr/>
        </p:nvPicPr>
        <p:blipFill>
          <a:blip r:embed="rId4"/>
          <a:srcRect b="12195"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</p:spPr>
      </p:pic>
      <p:pic>
        <p:nvPicPr>
          <p:cNvPr id="3" name="Picture 12" descr="https://img.pngio.com/northern-giraffe-deer-drawing-cartoon-cartoon-giraffe-png-northern-giraffe-png-1276_1276.png"/>
          <p:cNvPicPr>
            <a:picLocks noChangeAspect="1" noChangeArrowheads="1"/>
          </p:cNvPicPr>
          <p:nvPr/>
        </p:nvPicPr>
        <p:blipFill>
          <a:blip r:embed="rId5" cstate="print"/>
          <a:srcRect l="28599" r="31927"/>
          <a:stretch>
            <a:fillRect/>
          </a:stretch>
        </p:blipFill>
        <p:spPr bwMode="auto">
          <a:xfrm>
            <a:off x="0" y="4867342"/>
            <a:ext cx="785786" cy="1990658"/>
          </a:xfrm>
          <a:prstGeom prst="rect">
            <a:avLst/>
          </a:prstGeom>
          <a:noFill/>
        </p:spPr>
      </p:pic>
      <p:pic>
        <p:nvPicPr>
          <p:cNvPr id="4" name="Picture 14" descr="https://png.rinvik.ru/files/narisovannaya-malenkaya-zebra-stoit-bok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214950"/>
            <a:ext cx="1288095" cy="1428736"/>
          </a:xfrm>
          <a:prstGeom prst="rect">
            <a:avLst/>
          </a:prstGeom>
          <a:noFill/>
        </p:spPr>
      </p:pic>
      <p:pic>
        <p:nvPicPr>
          <p:cNvPr id="5" name="Picture 16" descr="https://www.vanhoutdecoratiefiguren.nl/wp-content/uploads/2018/11/comic-hippopotamus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572116"/>
            <a:ext cx="1928826" cy="1285884"/>
          </a:xfrm>
          <a:prstGeom prst="rect">
            <a:avLst/>
          </a:prstGeom>
          <a:noFill/>
        </p:spPr>
      </p:pic>
      <p:pic>
        <p:nvPicPr>
          <p:cNvPr id="6" name="Picture 18" descr="https://clipart-best.com/img/monkey/monkey-clip-art-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572140"/>
            <a:ext cx="817878" cy="1142984"/>
          </a:xfrm>
          <a:prstGeom prst="rect">
            <a:avLst/>
          </a:prstGeom>
          <a:noFill/>
        </p:spPr>
      </p:pic>
      <p:pic>
        <p:nvPicPr>
          <p:cNvPr id="7" name="Picture 20" descr="https://clipart-best.com/img/lion/lion-clip-art-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5429264"/>
            <a:ext cx="1806233" cy="1428736"/>
          </a:xfrm>
          <a:prstGeom prst="rect">
            <a:avLst/>
          </a:prstGeom>
          <a:noFill/>
        </p:spPr>
      </p:pic>
      <p:pic>
        <p:nvPicPr>
          <p:cNvPr id="8" name="Picture 22" descr="https://png.rinvik.ru/files/Slon-narisovannyj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5236406"/>
            <a:ext cx="1785918" cy="1607120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107153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62535E-6 L -0.29688 -0.7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3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hop-kopona.com/uploads/posts/2018-09/1538117832_1-12.jpg"/>
          <p:cNvPicPr>
            <a:picLocks noChangeAspect="1" noChangeArrowheads="1"/>
          </p:cNvPicPr>
          <p:nvPr/>
        </p:nvPicPr>
        <p:blipFill>
          <a:blip r:embed="rId4"/>
          <a:srcRect b="12195"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</p:spPr>
      </p:pic>
      <p:pic>
        <p:nvPicPr>
          <p:cNvPr id="3" name="Picture 12" descr="https://img.pngio.com/northern-giraffe-deer-drawing-cartoon-cartoon-giraffe-png-northern-giraffe-png-1276_1276.png"/>
          <p:cNvPicPr>
            <a:picLocks noChangeAspect="1" noChangeArrowheads="1"/>
          </p:cNvPicPr>
          <p:nvPr/>
        </p:nvPicPr>
        <p:blipFill>
          <a:blip r:embed="rId5" cstate="print"/>
          <a:srcRect l="28599" r="31927"/>
          <a:stretch>
            <a:fillRect/>
          </a:stretch>
        </p:blipFill>
        <p:spPr bwMode="auto">
          <a:xfrm>
            <a:off x="0" y="4867342"/>
            <a:ext cx="785786" cy="1990658"/>
          </a:xfrm>
          <a:prstGeom prst="rect">
            <a:avLst/>
          </a:prstGeom>
          <a:noFill/>
        </p:spPr>
      </p:pic>
      <p:pic>
        <p:nvPicPr>
          <p:cNvPr id="4" name="Picture 14" descr="https://png.rinvik.ru/files/narisovannaya-malenkaya-zebra-stoit-bok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214950"/>
            <a:ext cx="1288095" cy="1428736"/>
          </a:xfrm>
          <a:prstGeom prst="rect">
            <a:avLst/>
          </a:prstGeom>
          <a:noFill/>
        </p:spPr>
      </p:pic>
      <p:pic>
        <p:nvPicPr>
          <p:cNvPr id="5" name="Picture 16" descr="https://www.vanhoutdecoratiefiguren.nl/wp-content/uploads/2018/11/comic-hippopotamus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572116"/>
            <a:ext cx="1928826" cy="1285884"/>
          </a:xfrm>
          <a:prstGeom prst="rect">
            <a:avLst/>
          </a:prstGeom>
          <a:noFill/>
        </p:spPr>
      </p:pic>
      <p:pic>
        <p:nvPicPr>
          <p:cNvPr id="6" name="Picture 18" descr="https://clipart-best.com/img/monkey/monkey-clip-art-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572140"/>
            <a:ext cx="817878" cy="1142984"/>
          </a:xfrm>
          <a:prstGeom prst="rect">
            <a:avLst/>
          </a:prstGeom>
          <a:noFill/>
        </p:spPr>
      </p:pic>
      <p:pic>
        <p:nvPicPr>
          <p:cNvPr id="7" name="Picture 20" descr="https://clipart-best.com/img/lion/lion-clip-art-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5429264"/>
            <a:ext cx="1806233" cy="1428736"/>
          </a:xfrm>
          <a:prstGeom prst="rect">
            <a:avLst/>
          </a:prstGeom>
          <a:noFill/>
        </p:spPr>
      </p:pic>
      <p:pic>
        <p:nvPicPr>
          <p:cNvPr id="8" name="Picture 22" descr="https://png.rinvik.ru/files/Slon-narisovannyj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5236406"/>
            <a:ext cx="1785918" cy="1607120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92866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2535E-6 L -0.22396 -0.479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2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hop-kopona.com/uploads/posts/2018-09/1538117832_1-12.jpg"/>
          <p:cNvPicPr>
            <a:picLocks noChangeAspect="1" noChangeArrowheads="1"/>
          </p:cNvPicPr>
          <p:nvPr/>
        </p:nvPicPr>
        <p:blipFill>
          <a:blip r:embed="rId4"/>
          <a:srcRect b="12195"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</p:spPr>
      </p:pic>
      <p:pic>
        <p:nvPicPr>
          <p:cNvPr id="3" name="Picture 12" descr="https://img.pngio.com/northern-giraffe-deer-drawing-cartoon-cartoon-giraffe-png-northern-giraffe-png-1276_1276.png"/>
          <p:cNvPicPr>
            <a:picLocks noChangeAspect="1" noChangeArrowheads="1"/>
          </p:cNvPicPr>
          <p:nvPr/>
        </p:nvPicPr>
        <p:blipFill>
          <a:blip r:embed="rId5" cstate="print"/>
          <a:srcRect l="28599" r="31927"/>
          <a:stretch>
            <a:fillRect/>
          </a:stretch>
        </p:blipFill>
        <p:spPr bwMode="auto">
          <a:xfrm>
            <a:off x="0" y="4867342"/>
            <a:ext cx="785786" cy="1990658"/>
          </a:xfrm>
          <a:prstGeom prst="rect">
            <a:avLst/>
          </a:prstGeom>
          <a:noFill/>
        </p:spPr>
      </p:pic>
      <p:pic>
        <p:nvPicPr>
          <p:cNvPr id="4" name="Picture 14" descr="https://png.rinvik.ru/files/narisovannaya-malenkaya-zebra-stoit-bok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214950"/>
            <a:ext cx="1288095" cy="1428736"/>
          </a:xfrm>
          <a:prstGeom prst="rect">
            <a:avLst/>
          </a:prstGeom>
          <a:noFill/>
        </p:spPr>
      </p:pic>
      <p:pic>
        <p:nvPicPr>
          <p:cNvPr id="5" name="Picture 16" descr="https://www.vanhoutdecoratiefiguren.nl/wp-content/uploads/2018/11/comic-hippopotamus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572116"/>
            <a:ext cx="1928826" cy="1285884"/>
          </a:xfrm>
          <a:prstGeom prst="rect">
            <a:avLst/>
          </a:prstGeom>
          <a:noFill/>
        </p:spPr>
      </p:pic>
      <p:pic>
        <p:nvPicPr>
          <p:cNvPr id="6" name="Picture 18" descr="https://clipart-best.com/img/monkey/monkey-clip-art-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572140"/>
            <a:ext cx="817878" cy="1142984"/>
          </a:xfrm>
          <a:prstGeom prst="rect">
            <a:avLst/>
          </a:prstGeom>
          <a:noFill/>
        </p:spPr>
      </p:pic>
      <p:pic>
        <p:nvPicPr>
          <p:cNvPr id="7" name="Picture 20" descr="https://clipart-best.com/img/lion/lion-clip-art-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5429264"/>
            <a:ext cx="1806233" cy="1428736"/>
          </a:xfrm>
          <a:prstGeom prst="rect">
            <a:avLst/>
          </a:prstGeom>
          <a:noFill/>
        </p:spPr>
      </p:pic>
      <p:pic>
        <p:nvPicPr>
          <p:cNvPr id="8" name="Picture 22" descr="https://png.rinvik.ru/files/Slon-narisovannyj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5236406"/>
            <a:ext cx="1785918" cy="1607120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114297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3377E-6 L 0.30451 -0.21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1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83</Words>
  <Application>Microsoft Office PowerPoint</Application>
  <PresentationFormat>Экран (4:3)</PresentationFormat>
  <Paragraphs>8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gavrilov</cp:lastModifiedBy>
  <cp:revision>21</cp:revision>
  <dcterms:created xsi:type="dcterms:W3CDTF">2020-10-08T10:27:55Z</dcterms:created>
  <dcterms:modified xsi:type="dcterms:W3CDTF">2021-03-18T18:13:14Z</dcterms:modified>
</cp:coreProperties>
</file>