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22"/>
  </p:notesMasterIdLst>
  <p:handoutMasterIdLst>
    <p:handoutMasterId r:id="rId23"/>
  </p:handoutMasterIdLst>
  <p:sldIdLst>
    <p:sldId id="320" r:id="rId2"/>
    <p:sldId id="322" r:id="rId3"/>
    <p:sldId id="330" r:id="rId4"/>
    <p:sldId id="334" r:id="rId5"/>
    <p:sldId id="336" r:id="rId6"/>
    <p:sldId id="340" r:id="rId7"/>
    <p:sldId id="339" r:id="rId8"/>
    <p:sldId id="338" r:id="rId9"/>
    <p:sldId id="337" r:id="rId10"/>
    <p:sldId id="325" r:id="rId11"/>
    <p:sldId id="326" r:id="rId12"/>
    <p:sldId id="327" r:id="rId13"/>
    <p:sldId id="328" r:id="rId14"/>
    <p:sldId id="329" r:id="rId15"/>
    <p:sldId id="341" r:id="rId16"/>
    <p:sldId id="342" r:id="rId17"/>
    <p:sldId id="343" r:id="rId18"/>
    <p:sldId id="344" r:id="rId19"/>
    <p:sldId id="345" r:id="rId20"/>
    <p:sldId id="346" r:id="rId2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0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66"/>
    <a:srgbClr val="336600"/>
    <a:srgbClr val="000000"/>
    <a:srgbClr val="339933"/>
    <a:srgbClr val="99CCFF"/>
    <a:srgbClr val="006699"/>
    <a:srgbClr val="92D050"/>
    <a:srgbClr val="0033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95596" autoAdjust="0"/>
  </p:normalViewPr>
  <p:slideViewPr>
    <p:cSldViewPr>
      <p:cViewPr>
        <p:scale>
          <a:sx n="60" d="100"/>
          <a:sy n="60" d="100"/>
        </p:scale>
        <p:origin x="-180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1A364D1-2FBE-42FA-9B28-1820F733CCBB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9C689EF-0603-416A-BA98-7D9EA2D43D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4133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 smtClean="0"/>
              <a:t>Click to edit Master text styles</a:t>
            </a:r>
          </a:p>
          <a:p>
            <a:pPr lvl="1"/>
            <a:r>
              <a:rPr lang="en-US" altLang="ru-RU" noProof="0" smtClean="0"/>
              <a:t>Second level</a:t>
            </a:r>
          </a:p>
          <a:p>
            <a:pPr lvl="2"/>
            <a:r>
              <a:rPr lang="en-US" altLang="ru-RU" noProof="0" smtClean="0"/>
              <a:t>Third level</a:t>
            </a:r>
          </a:p>
          <a:p>
            <a:pPr lvl="3"/>
            <a:r>
              <a:rPr lang="en-US" altLang="ru-RU" noProof="0" smtClean="0"/>
              <a:t>Fourth level</a:t>
            </a:r>
          </a:p>
          <a:p>
            <a:pPr lvl="4"/>
            <a:r>
              <a:rPr lang="en-US" altLang="ru-RU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3C644FA-6DF9-4920-B4E3-844DC731C65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894055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0686C0-03B7-4C49-81AC-0A2170A7898A}" type="slidenum">
              <a:rPr lang="en-US" altLang="ru-RU" smtClean="0"/>
              <a:pPr/>
              <a:t>1</a:t>
            </a:fld>
            <a:endParaRPr lang="en-US" altLang="ru-RU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B80BE-153D-47C6-8DCF-543A59A49B8E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CD631-0A30-4FFA-9D6A-4977BD7EF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4085-E1AB-4F94-800C-FFABA2AB1193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C1225-D5A2-4633-94FE-F88C617E4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288926"/>
            <a:ext cx="2405063" cy="6143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288926"/>
            <a:ext cx="7065962" cy="6143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2E120-978E-4BAA-92D7-E93D48A024DB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F20EA-00A5-404F-A1BF-6C7333CDF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4737-70F9-4BC1-9001-2961433EADFC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CC067-7E2A-43DA-ACAD-756BDA941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D9565-4B3D-4F44-8600-CC87B2F19390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CDE0C-727F-401D-B63F-C88C6A9AD1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988" y="1679575"/>
            <a:ext cx="4735512" cy="475297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901" y="1679575"/>
            <a:ext cx="4735513" cy="475297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037E-7972-4DA2-8D1E-C52758E219E4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BD4A6-F34B-47B3-A42A-CB2F77866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132F0-02DA-4FBC-9A02-5E9DE30336C2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DB3-7C60-4104-AB41-B87A4590AE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AE45-8F8B-4B38-959D-B4C89B693333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DE24E-AA4F-4902-9299-2AE1290D0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CD05E-82DA-4257-A770-9C2C9E5C315E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288D9-453D-4093-B96A-8F1F3DF1D0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3E38-7A64-43FF-B21E-C9051AA2DD5F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DD2D7-0073-4959-BA24-CA130215A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038F0-AFF1-4DB2-ADDF-E9178EA3BB28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99C7C-400C-4B93-A44D-63DB6F78F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5AC5A3-FC00-4B95-830A-FC88820F0E18}" type="datetimeFigureOut">
              <a:rPr lang="ru-RU"/>
              <a:pPr>
                <a:defRPr/>
              </a:pPr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FA67E7-5008-402A-9DDA-D73431B697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1022350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263" indent="-3190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113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28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3.png"/><Relationship Id="rId7" Type="http://schemas.openxmlformats.org/officeDocument/2006/relationships/image" Target="../media/image37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0.mp3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41.jpeg"/><Relationship Id="rId5" Type="http://schemas.openxmlformats.org/officeDocument/2006/relationships/image" Target="../media/image15.png"/><Relationship Id="rId10" Type="http://schemas.openxmlformats.org/officeDocument/2006/relationships/image" Target="../media/image40.jpeg"/><Relationship Id="rId4" Type="http://schemas.openxmlformats.org/officeDocument/2006/relationships/image" Target="../media/image1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1.mp3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15.png"/><Relationship Id="rId10" Type="http://schemas.openxmlformats.org/officeDocument/2006/relationships/image" Target="../media/image45.jpe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3.pn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2.mp3" TargetMode="External"/><Relationship Id="rId6" Type="http://schemas.openxmlformats.org/officeDocument/2006/relationships/image" Target="../media/image48.jpe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52.jpeg"/><Relationship Id="rId4" Type="http://schemas.openxmlformats.org/officeDocument/2006/relationships/image" Target="../media/image14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3.mp3" TargetMode="External"/><Relationship Id="rId6" Type="http://schemas.openxmlformats.org/officeDocument/2006/relationships/image" Target="../media/image53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3.pn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4.mp3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58.jpeg"/><Relationship Id="rId4" Type="http://schemas.openxmlformats.org/officeDocument/2006/relationships/image" Target="../media/image14.jpe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60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5.mp3" TargetMode="Externa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15.png"/><Relationship Id="rId10" Type="http://schemas.openxmlformats.org/officeDocument/2006/relationships/image" Target="../media/image63.jpeg"/><Relationship Id="rId4" Type="http://schemas.openxmlformats.org/officeDocument/2006/relationships/image" Target="../media/image14.jpe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13.pn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6.mp3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69.jpeg"/><Relationship Id="rId5" Type="http://schemas.openxmlformats.org/officeDocument/2006/relationships/image" Target="../media/image15.png"/><Relationship Id="rId15" Type="http://schemas.openxmlformats.org/officeDocument/2006/relationships/image" Target="../media/image12.png"/><Relationship Id="rId10" Type="http://schemas.openxmlformats.org/officeDocument/2006/relationships/image" Target="../media/image68.jpeg"/><Relationship Id="rId4" Type="http://schemas.openxmlformats.org/officeDocument/2006/relationships/image" Target="../media/image14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3.png"/><Relationship Id="rId7" Type="http://schemas.openxmlformats.org/officeDocument/2006/relationships/image" Target="../media/image74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7.mp3" TargetMode="Externa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15.png"/><Relationship Id="rId10" Type="http://schemas.openxmlformats.org/officeDocument/2006/relationships/image" Target="../media/image77.jpeg"/><Relationship Id="rId4" Type="http://schemas.openxmlformats.org/officeDocument/2006/relationships/image" Target="../media/image14.jpeg"/><Relationship Id="rId9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13.png"/><Relationship Id="rId7" Type="http://schemas.openxmlformats.org/officeDocument/2006/relationships/image" Target="../media/image79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8.mp3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83.jpeg"/><Relationship Id="rId5" Type="http://schemas.openxmlformats.org/officeDocument/2006/relationships/image" Target="../media/image15.png"/><Relationship Id="rId10" Type="http://schemas.openxmlformats.org/officeDocument/2006/relationships/image" Target="../media/image82.jpeg"/><Relationship Id="rId4" Type="http://schemas.openxmlformats.org/officeDocument/2006/relationships/image" Target="../media/image14.jpeg"/><Relationship Id="rId9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3.png"/><Relationship Id="rId7" Type="http://schemas.openxmlformats.org/officeDocument/2006/relationships/image" Target="../media/image84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19.mp3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88.jpeg"/><Relationship Id="rId5" Type="http://schemas.openxmlformats.org/officeDocument/2006/relationships/image" Target="../media/image15.png"/><Relationship Id="rId10" Type="http://schemas.openxmlformats.org/officeDocument/2006/relationships/image" Target="../media/image87.jpeg"/><Relationship Id="rId4" Type="http://schemas.openxmlformats.org/officeDocument/2006/relationships/image" Target="../media/image14.jpeg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2.mp3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3" Type="http://schemas.openxmlformats.org/officeDocument/2006/relationships/image" Target="../media/image13.png"/><Relationship Id="rId21" Type="http://schemas.openxmlformats.org/officeDocument/2006/relationships/image" Target="../media/image17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9.jpeg"/><Relationship Id="rId20" Type="http://schemas.openxmlformats.org/officeDocument/2006/relationships/image" Target="../media/image103.jpeg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20.mp3" TargetMode="Externa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15.png"/><Relationship Id="rId15" Type="http://schemas.openxmlformats.org/officeDocument/2006/relationships/image" Target="../media/image98.jpeg"/><Relationship Id="rId23" Type="http://schemas.openxmlformats.org/officeDocument/2006/relationships/image" Target="../media/image12.png"/><Relationship Id="rId10" Type="http://schemas.openxmlformats.org/officeDocument/2006/relationships/image" Target="../media/image93.jpeg"/><Relationship Id="rId19" Type="http://schemas.openxmlformats.org/officeDocument/2006/relationships/image" Target="../media/image102.jpeg"/><Relationship Id="rId4" Type="http://schemas.openxmlformats.org/officeDocument/2006/relationships/image" Target="../media/image14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Relationship Id="rId22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3.mp3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5.png"/><Relationship Id="rId10" Type="http://schemas.openxmlformats.org/officeDocument/2006/relationships/image" Target="../media/image22.jpeg"/><Relationship Id="rId4" Type="http://schemas.openxmlformats.org/officeDocument/2006/relationships/image" Target="../media/image14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4.mp3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3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5.mp3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3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6.mp3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7.mp3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image" Target="../media/image14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8.mp3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3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5;&#1077;&#1095;&#1072;%20&#1082;&#1091;&#1095;&#1072;\Attachments_boriskina_birukova@mail.ru_2020-11-08_18-22-34\&#1057;&#1083;&#1072;&#1081;&#1076;%209.mp3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4351338"/>
            <a:ext cx="9144000" cy="71437"/>
          </a:xfrm>
          <a:prstGeom prst="rect">
            <a:avLst/>
          </a:prstGeom>
          <a:solidFill>
            <a:srgbClr val="457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3733800"/>
            <a:ext cx="9144000" cy="762000"/>
          </a:xfrm>
          <a:solidFill>
            <a:schemeClr val="accent6">
              <a:lumMod val="75000"/>
            </a:schemeClr>
          </a:solidFill>
          <a:extLst/>
        </p:spPr>
        <p:txBody>
          <a:bodyPr rtlCol="0">
            <a:noAutofit/>
          </a:bodyPr>
          <a:lstStyle/>
          <a:p>
            <a:pPr lvl="2" algn="l" defTabSz="1022482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3200" b="1" dirty="0" smtClean="0">
                <a:solidFill>
                  <a:srgbClr val="FFFFFF"/>
                </a:solidFill>
                <a:latin typeface="Arial Narrow" pitchFamily="34" charset="0"/>
              </a:rPr>
              <a:t>           МБ ДОУ «Детский сад №180»</a:t>
            </a:r>
            <a:endParaRPr lang="ru-RU" altLang="ru-RU" sz="3200" i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066800"/>
            <a:ext cx="9144000" cy="2590800"/>
          </a:xfrm>
        </p:spPr>
        <p:txBody>
          <a:bodyPr rtlCol="0">
            <a:normAutofit/>
          </a:bodyPr>
          <a:lstStyle/>
          <a:p>
            <a:pPr defTabSz="1022482"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Визитная карточка мини-музея </a:t>
            </a:r>
            <a:b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3200" b="1" dirty="0" smtClean="0">
                <a:solidFill>
                  <a:srgbClr val="006666"/>
                </a:solidFill>
                <a:latin typeface="Book Antiqua" panose="02040602050305030304" pitchFamily="18" charset="0"/>
              </a:rPr>
              <a:t> «Кукла» </a:t>
            </a:r>
            <a: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b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2200" b="1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altLang="ru-RU" sz="2200" b="1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ru-RU" altLang="ru-RU" sz="2200" b="1" dirty="0" smtClean="0">
              <a:solidFill>
                <a:srgbClr val="006666"/>
              </a:solidFill>
              <a:latin typeface="Book Antiqua" panose="02040602050305030304" pitchFamily="18" charset="0"/>
            </a:endParaRPr>
          </a:p>
        </p:txBody>
      </p:sp>
      <p:pic>
        <p:nvPicPr>
          <p:cNvPr id="2054" name="Picture 2" descr="C:\Users\UO-3\Desktop\ипк 30 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1000"/>
            <a:ext cx="10731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D:\Методист музея\Логотипы и реклама\Логотипы\КОиН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457200"/>
            <a:ext cx="898525" cy="10207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056" name="Picture 9" descr="https://xn--73-6kclvec3aj7p.xn--p1ai/images/News/ger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1000"/>
            <a:ext cx="6604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" descr="D:\Work\Bachti\!!!ВНУТРЕННИЕ\декабрь\презентация\gerb_ob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81000"/>
            <a:ext cx="10017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" descr="C:\Users\МБ ДОУ 180\Desktop\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304800"/>
            <a:ext cx="299561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14" descr="https://www.dollspot.ru/images/thumbnails/1715/1500/detailed/23/81cXLudXnzL._SL1500_.jpg"/>
          <p:cNvPicPr>
            <a:picLocks noChangeAspect="1" noChangeArrowheads="1"/>
          </p:cNvPicPr>
          <p:nvPr/>
        </p:nvPicPr>
        <p:blipFill>
          <a:blip r:embed="rId9" cstate="print"/>
          <a:srcRect l="31915" r="34043"/>
          <a:stretch>
            <a:fillRect/>
          </a:stretch>
        </p:blipFill>
        <p:spPr bwMode="auto">
          <a:xfrm>
            <a:off x="8001000" y="1524000"/>
            <a:ext cx="766107" cy="1968315"/>
          </a:xfrm>
          <a:prstGeom prst="rect">
            <a:avLst/>
          </a:prstGeom>
          <a:noFill/>
        </p:spPr>
      </p:pic>
      <p:pic>
        <p:nvPicPr>
          <p:cNvPr id="13334" name="Picture 22" descr="https://www.mltrade.ru/images/photo/p/1/1/335322_v01_b.jpg"/>
          <p:cNvPicPr>
            <a:picLocks noChangeAspect="1" noChangeArrowheads="1"/>
          </p:cNvPicPr>
          <p:nvPr/>
        </p:nvPicPr>
        <p:blipFill>
          <a:blip r:embed="rId10" cstate="print"/>
          <a:srcRect t="10000" b="10000"/>
          <a:stretch>
            <a:fillRect/>
          </a:stretch>
        </p:blipFill>
        <p:spPr bwMode="auto">
          <a:xfrm>
            <a:off x="5943600" y="2362200"/>
            <a:ext cx="1524000" cy="1219200"/>
          </a:xfrm>
          <a:prstGeom prst="rect">
            <a:avLst/>
          </a:prstGeom>
          <a:noFill/>
        </p:spPr>
      </p:pic>
      <p:pic>
        <p:nvPicPr>
          <p:cNvPr id="33" name="Picture 18" descr="https://4.allegroimg.com/original/030884/0fbcb873470ea09ed42d74da387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19600" y="2819400"/>
            <a:ext cx="474488" cy="685800"/>
          </a:xfrm>
          <a:prstGeom prst="rect">
            <a:avLst/>
          </a:prstGeom>
          <a:noFill/>
        </p:spPr>
      </p:pic>
      <p:pic>
        <p:nvPicPr>
          <p:cNvPr id="34" name="Picture 20" descr="https://www.healius.ru/i/pictures/big-12242-1.jpg"/>
          <p:cNvPicPr>
            <a:picLocks noChangeAspect="1" noChangeArrowheads="1"/>
          </p:cNvPicPr>
          <p:nvPr/>
        </p:nvPicPr>
        <p:blipFill>
          <a:blip r:embed="rId12" cstate="print"/>
          <a:srcRect l="18518" t="11111" r="25926" b="7407"/>
          <a:stretch>
            <a:fillRect/>
          </a:stretch>
        </p:blipFill>
        <p:spPr bwMode="auto">
          <a:xfrm rot="975398">
            <a:off x="2298576" y="2308314"/>
            <a:ext cx="890334" cy="1305824"/>
          </a:xfrm>
          <a:prstGeom prst="rect">
            <a:avLst/>
          </a:prstGeom>
          <a:noFill/>
        </p:spPr>
      </p:pic>
      <p:pic>
        <p:nvPicPr>
          <p:cNvPr id="35" name="Рисунок 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3610090"/>
            <a:ext cx="5257800" cy="324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 descr="https://7960777a-2fd1-4b07-8bbb-896e98c4659c.selcdn.net/upload/prod_add5/880/product-420880-1.jpg"/>
          <p:cNvPicPr>
            <a:picLocks noChangeAspect="1" noChangeArrowheads="1"/>
          </p:cNvPicPr>
          <p:nvPr/>
        </p:nvPicPr>
        <p:blipFill>
          <a:blip r:embed="rId14" cstate="print"/>
          <a:srcRect l="21739" t="4627" r="23913" b="4593"/>
          <a:stretch>
            <a:fillRect/>
          </a:stretch>
        </p:blipFill>
        <p:spPr bwMode="auto">
          <a:xfrm>
            <a:off x="0" y="1447800"/>
            <a:ext cx="1313793" cy="2133600"/>
          </a:xfrm>
          <a:prstGeom prst="rect">
            <a:avLst/>
          </a:prstGeom>
          <a:noFill/>
        </p:spPr>
      </p:pic>
      <p:pic>
        <p:nvPicPr>
          <p:cNvPr id="21" name="Слайд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304800" y="304800"/>
            <a:ext cx="304800" cy="3048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28600" y="4724400"/>
            <a:ext cx="7239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22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Авторы презентации:</a:t>
            </a: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Борискина И.Ю.,  музыкальный руководитель</a:t>
            </a:r>
            <a:b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Воронина В.В., старший воспитатель</a:t>
            </a:r>
            <a:endParaRPr lang="ru-RU" sz="2000" dirty="0"/>
          </a:p>
        </p:txBody>
      </p:sp>
    </p:spTree>
  </p:cSld>
  <p:clrMapOvr>
    <a:masterClrMapping/>
  </p:clrMapOvr>
  <p:transition spd="slow" advClick="0" advTm="19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2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3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4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5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6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107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4112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3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108" name="Прямоугольник 25"/>
          <p:cNvSpPr>
            <a:spLocks noChangeArrowheads="1"/>
          </p:cNvSpPr>
          <p:nvPr/>
        </p:nvSpPr>
        <p:spPr bwMode="auto">
          <a:xfrm>
            <a:off x="1981200" y="0"/>
            <a:ext cx="45720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Тряпичные </a:t>
            </a:r>
          </a:p>
          <a:p>
            <a:pPr>
              <a:lnSpc>
                <a:spcPts val="3500"/>
              </a:lnSpc>
            </a:pP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куклы</a:t>
            </a:r>
          </a:p>
        </p:txBody>
      </p:sp>
      <p:pic>
        <p:nvPicPr>
          <p:cNvPr id="4109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одержимое 4" descr="20201029_141827.jpg"/>
          <p:cNvPicPr>
            <a:picLocks noChangeAspect="1"/>
          </p:cNvPicPr>
          <p:nvPr/>
        </p:nvPicPr>
        <p:blipFill>
          <a:blip r:embed="rId7" cstate="print"/>
          <a:srcRect t="18342" r="4338" b="12249"/>
          <a:stretch>
            <a:fillRect/>
          </a:stretch>
        </p:blipFill>
        <p:spPr bwMode="auto">
          <a:xfrm>
            <a:off x="2590800" y="914400"/>
            <a:ext cx="6553200" cy="356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s://ds05.infourok.ru/uploads/ex/1152/000491a9-28042b87/hello_html_27d09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4334559"/>
            <a:ext cx="3429000" cy="252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s://cs1.livemaster.ru/storage/bd/a8/73ae09cd3c0aae8a0fe592b512eh--kukly-i-igrushki-interernaya-kukla.jpg"/>
          <p:cNvPicPr>
            <a:picLocks noChangeAspect="1" noChangeArrowheads="1"/>
          </p:cNvPicPr>
          <p:nvPr/>
        </p:nvPicPr>
        <p:blipFill>
          <a:blip r:embed="rId9" cstate="print"/>
          <a:srcRect l="13462" r="7692"/>
          <a:stretch>
            <a:fillRect/>
          </a:stretch>
        </p:blipFill>
        <p:spPr bwMode="auto">
          <a:xfrm>
            <a:off x="0" y="990599"/>
            <a:ext cx="2514600" cy="239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://www.tilda-mania.ru/_nw/1/96903827.jpg"/>
          <p:cNvPicPr>
            <a:picLocks noChangeAspect="1" noChangeArrowheads="1"/>
          </p:cNvPicPr>
          <p:nvPr/>
        </p:nvPicPr>
        <p:blipFill>
          <a:blip r:embed="rId10" cstate="print"/>
          <a:srcRect b="9576"/>
          <a:stretch>
            <a:fillRect/>
          </a:stretch>
        </p:blipFill>
        <p:spPr bwMode="auto">
          <a:xfrm>
            <a:off x="228600" y="3352800"/>
            <a:ext cx="2172494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Picture 10" descr="https://cs2.livemaster.ru/storage/8e/4d/fb57410afa4abac4a74bb9398c0z--kukly-i-igrushki-interernaya-kukla-ruchnoj-rabot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4495800"/>
            <a:ext cx="1752600" cy="193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Слайд 1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381000" y="228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9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0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1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2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3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4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6155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6160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1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156" name="Прямоугольник 25"/>
          <p:cNvSpPr>
            <a:spLocks noChangeArrowheads="1"/>
          </p:cNvSpPr>
          <p:nvPr/>
        </p:nvSpPr>
        <p:spPr bwMode="auto">
          <a:xfrm>
            <a:off x="1981200" y="0"/>
            <a:ext cx="45720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Пластмассовые </a:t>
            </a:r>
          </a:p>
          <a:p>
            <a:pPr>
              <a:lnSpc>
                <a:spcPts val="3500"/>
              </a:lnSpc>
            </a:pP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куклы</a:t>
            </a:r>
          </a:p>
        </p:txBody>
      </p:sp>
      <p:pic>
        <p:nvPicPr>
          <p:cNvPr id="19" name="Содержимое 7" descr="20201029_143018.jpg"/>
          <p:cNvPicPr>
            <a:picLocks noChangeAspect="1"/>
          </p:cNvPicPr>
          <p:nvPr/>
        </p:nvPicPr>
        <p:blipFill>
          <a:blip r:embed="rId6" cstate="print"/>
          <a:srcRect t="3814" r="7407"/>
          <a:stretch>
            <a:fillRect/>
          </a:stretch>
        </p:blipFill>
        <p:spPr bwMode="auto">
          <a:xfrm>
            <a:off x="0" y="914400"/>
            <a:ext cx="3048000" cy="422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Содержимое 5" descr="20201029_142337.jpg"/>
          <p:cNvPicPr>
            <a:picLocks noChangeAspect="1"/>
          </p:cNvPicPr>
          <p:nvPr/>
        </p:nvPicPr>
        <p:blipFill>
          <a:blip r:embed="rId7" cstate="print"/>
          <a:srcRect t="7692"/>
          <a:stretch>
            <a:fillRect/>
          </a:stretch>
        </p:blipFill>
        <p:spPr>
          <a:xfrm>
            <a:off x="2971800" y="1447800"/>
            <a:ext cx="5900468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s://miesperanza.ru/wp-content/uploads/2020/01/IMG_9312-scaled.jpeg"/>
          <p:cNvPicPr>
            <a:picLocks noChangeAspect="1" noChangeArrowheads="1"/>
          </p:cNvPicPr>
          <p:nvPr/>
        </p:nvPicPr>
        <p:blipFill>
          <a:blip r:embed="rId8" cstate="print"/>
          <a:srcRect l="19548" r="8778"/>
          <a:stretch>
            <a:fillRect/>
          </a:stretch>
        </p:blipFill>
        <p:spPr bwMode="auto">
          <a:xfrm>
            <a:off x="7450913" y="990600"/>
            <a:ext cx="1693088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https://vsemtoy.ru/upload/iblock/1e2/1e2b9af1646d034616f47d57e89cb0a5.jpg"/>
          <p:cNvPicPr>
            <a:picLocks noChangeAspect="1" noChangeArrowheads="1"/>
          </p:cNvPicPr>
          <p:nvPr/>
        </p:nvPicPr>
        <p:blipFill>
          <a:blip r:embed="rId10" cstate="print"/>
          <a:srcRect l="5952" t="14286" r="19643" b="19048"/>
          <a:stretch>
            <a:fillRect/>
          </a:stretch>
        </p:blipFill>
        <p:spPr bwMode="auto">
          <a:xfrm>
            <a:off x="1600200" y="5151120"/>
            <a:ext cx="1524000" cy="170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https://igrushki-kupite.ru/wa-data/public/shop/products/06/54/215406/images/232715/232715.750x0.jpg"/>
          <p:cNvPicPr>
            <a:picLocks noChangeAspect="1" noChangeArrowheads="1"/>
          </p:cNvPicPr>
          <p:nvPr/>
        </p:nvPicPr>
        <p:blipFill>
          <a:blip r:embed="rId11" cstate="print"/>
          <a:srcRect l="12500" t="12493" r="15625" b="15045"/>
          <a:stretch>
            <a:fillRect/>
          </a:stretch>
        </p:blipFill>
        <p:spPr bwMode="auto">
          <a:xfrm>
            <a:off x="228600" y="5105400"/>
            <a:ext cx="1389994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6" name="Picture 16" descr="https://cbu01.alicdn.com/img/ibank/2015/414/453/2326354414_685935214.jpg"/>
          <p:cNvPicPr>
            <a:picLocks noChangeAspect="1" noChangeArrowheads="1"/>
          </p:cNvPicPr>
          <p:nvPr/>
        </p:nvPicPr>
        <p:blipFill>
          <a:blip r:embed="rId12" cstate="print"/>
          <a:srcRect t="4000" b="17951"/>
          <a:stretch>
            <a:fillRect/>
          </a:stretch>
        </p:blipFill>
        <p:spPr bwMode="auto">
          <a:xfrm>
            <a:off x="3733800" y="5410200"/>
            <a:ext cx="31242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Слайд 1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533400" y="381000"/>
            <a:ext cx="381000" cy="381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3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4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5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6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7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8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179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7186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7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180" name="Прямоугольник 25"/>
          <p:cNvSpPr>
            <a:spLocks noChangeArrowheads="1"/>
          </p:cNvSpPr>
          <p:nvPr/>
        </p:nvSpPr>
        <p:spPr bwMode="auto">
          <a:xfrm>
            <a:off x="1981200" y="0"/>
            <a:ext cx="45720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Фарфоровые </a:t>
            </a:r>
          </a:p>
          <a:p>
            <a:pPr>
              <a:lnSpc>
                <a:spcPts val="3500"/>
              </a:lnSpc>
            </a:pP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куклы</a:t>
            </a:r>
          </a:p>
        </p:txBody>
      </p:sp>
      <p:pic>
        <p:nvPicPr>
          <p:cNvPr id="20" name="Содержимое 5" descr="20201029_142415.jpg"/>
          <p:cNvPicPr>
            <a:picLocks noChangeAspect="1"/>
          </p:cNvPicPr>
          <p:nvPr/>
        </p:nvPicPr>
        <p:blipFill>
          <a:blip r:embed="rId6" cstate="print"/>
          <a:srcRect l="10569" r="7579"/>
          <a:stretch>
            <a:fillRect/>
          </a:stretch>
        </p:blipFill>
        <p:spPr>
          <a:xfrm rot="404017">
            <a:off x="5780256" y="1243663"/>
            <a:ext cx="3196073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C:\Users\МБ ДОУ 180\Desktop\Печа-куча\Куколка\Attachments_kuznetsk-mdou180@yandex.ru_2020-11-03_12-40-17\IMG_20201102_135126.jpg"/>
          <p:cNvPicPr>
            <a:picLocks noChangeAspect="1" noChangeArrowheads="1"/>
          </p:cNvPicPr>
          <p:nvPr/>
        </p:nvPicPr>
        <p:blipFill>
          <a:blip r:embed="rId7" cstate="print"/>
          <a:srcRect l="76291" t="52632" b="2632"/>
          <a:stretch>
            <a:fillRect/>
          </a:stretch>
        </p:blipFill>
        <p:spPr bwMode="auto">
          <a:xfrm>
            <a:off x="6172200" y="4343400"/>
            <a:ext cx="1776878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 descr="C:\Users\МБ ДОУ 180\Desktop\Печа-куча\Куколка\Attachments_kuznetsk-mdou180@yandex.ru_2020-11-03_12-40-17\IMG_20201102_135126.jpg"/>
          <p:cNvPicPr>
            <a:picLocks noChangeAspect="1" noChangeArrowheads="1"/>
          </p:cNvPicPr>
          <p:nvPr/>
        </p:nvPicPr>
        <p:blipFill>
          <a:blip r:embed="rId8" cstate="print"/>
          <a:srcRect l="2143" t="54286" r="22858" b="4286"/>
          <a:stretch>
            <a:fillRect/>
          </a:stretch>
        </p:blipFill>
        <p:spPr bwMode="auto">
          <a:xfrm>
            <a:off x="0" y="4267200"/>
            <a:ext cx="625365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 descr="C:\Users\МБ ДОУ 180\Desktop\Печа-куча\Куколка\Attachments_kuznetsk-mdou180@yandex.ru_2020-11-03_12-40-17\IMG_20201102_135126.jpg"/>
          <p:cNvPicPr>
            <a:picLocks noChangeAspect="1" noChangeArrowheads="1"/>
          </p:cNvPicPr>
          <p:nvPr/>
        </p:nvPicPr>
        <p:blipFill>
          <a:blip r:embed="rId9" cstate="print"/>
          <a:srcRect l="6447" t="10307" r="26930" b="46710"/>
          <a:stretch>
            <a:fillRect/>
          </a:stretch>
        </p:blipFill>
        <p:spPr bwMode="auto">
          <a:xfrm>
            <a:off x="533400" y="1676400"/>
            <a:ext cx="5334000" cy="258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5" name="Рисунок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4738688"/>
            <a:ext cx="3429000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Слайд 1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572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8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9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0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1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2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8203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8210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204" name="Прямоугольник 25"/>
          <p:cNvSpPr>
            <a:spLocks noChangeArrowheads="1"/>
          </p:cNvSpPr>
          <p:nvPr/>
        </p:nvSpPr>
        <p:spPr bwMode="auto">
          <a:xfrm>
            <a:off x="1981200" y="0"/>
            <a:ext cx="45720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Механические </a:t>
            </a:r>
          </a:p>
          <a:p>
            <a:pPr>
              <a:lnSpc>
                <a:spcPts val="3500"/>
              </a:lnSpc>
            </a:pP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куклы</a:t>
            </a:r>
          </a:p>
        </p:txBody>
      </p:sp>
      <p:pic>
        <p:nvPicPr>
          <p:cNvPr id="20" name="Содержимое 5" descr="20201029_142018.jpg"/>
          <p:cNvPicPr>
            <a:picLocks noChangeAspect="1"/>
          </p:cNvPicPr>
          <p:nvPr/>
        </p:nvPicPr>
        <p:blipFill>
          <a:blip r:embed="rId6" cstate="print"/>
          <a:srcRect t="8421"/>
          <a:stretch>
            <a:fillRect/>
          </a:stretch>
        </p:blipFill>
        <p:spPr>
          <a:xfrm>
            <a:off x="4338806" y="990599"/>
            <a:ext cx="4805195" cy="586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6" name="Рисунок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AutoShape 4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8" name="AutoShape 6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5847" name="Picture 7" descr="C:\Users\МБ ДОУ 180\Downloads\IMG_20201102_140518.jpg"/>
          <p:cNvPicPr>
            <a:picLocks noChangeAspect="1" noChangeArrowheads="1"/>
          </p:cNvPicPr>
          <p:nvPr/>
        </p:nvPicPr>
        <p:blipFill>
          <a:blip r:embed="rId8" cstate="print"/>
          <a:srcRect l="19565" t="4933" r="44565" b="28846"/>
          <a:stretch>
            <a:fillRect/>
          </a:stretch>
        </p:blipFill>
        <p:spPr bwMode="auto">
          <a:xfrm>
            <a:off x="0" y="990600"/>
            <a:ext cx="4482042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Слайд 1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381000" y="381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8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9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0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1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2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8210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204" name="Прямоугольник 25"/>
          <p:cNvSpPr>
            <a:spLocks noChangeArrowheads="1"/>
          </p:cNvSpPr>
          <p:nvPr/>
        </p:nvSpPr>
        <p:spPr bwMode="auto">
          <a:xfrm>
            <a:off x="1981200" y="0"/>
            <a:ext cx="45720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Book Antiqua" pitchFamily="18" charset="0"/>
              </a:rPr>
              <a:t>Бумажные </a:t>
            </a:r>
            <a:endParaRPr lang="ru-RU" sz="3600" b="1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dirty="0">
                <a:solidFill>
                  <a:schemeClr val="bg1"/>
                </a:solidFill>
                <a:latin typeface="Book Antiqua" pitchFamily="18" charset="0"/>
              </a:rPr>
              <a:t>куклы</a:t>
            </a:r>
          </a:p>
        </p:txBody>
      </p:sp>
      <p:pic>
        <p:nvPicPr>
          <p:cNvPr id="8206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AutoShape 4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8" name="AutoShape 6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1312" y="2133600"/>
            <a:ext cx="2902688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 t="18000" b="6000"/>
          <a:stretch>
            <a:fillRect/>
          </a:stretch>
        </p:blipFill>
        <p:spPr bwMode="auto">
          <a:xfrm>
            <a:off x="1" y="2133600"/>
            <a:ext cx="28956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F:\Печа-Куча\Новая папка\IMG_20201105_110918.jpg"/>
          <p:cNvPicPr>
            <a:picLocks noChangeAspect="1" noChangeArrowheads="1"/>
          </p:cNvPicPr>
          <p:nvPr/>
        </p:nvPicPr>
        <p:blipFill>
          <a:blip r:embed="rId9" cstate="print"/>
          <a:srcRect l="1693" t="3301" r="1789"/>
          <a:stretch>
            <a:fillRect/>
          </a:stretch>
        </p:blipFill>
        <p:spPr bwMode="auto">
          <a:xfrm>
            <a:off x="2819400" y="3505200"/>
            <a:ext cx="347472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s://ic.pics.livejournal.com/fishka_anna/20397445/111869/111869_9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990600"/>
            <a:ext cx="3657600" cy="2563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Слайд 1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3048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8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9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0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1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2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8210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204" name="Прямоугольник 25"/>
          <p:cNvSpPr>
            <a:spLocks noChangeArrowheads="1"/>
          </p:cNvSpPr>
          <p:nvPr/>
        </p:nvSpPr>
        <p:spPr bwMode="auto">
          <a:xfrm>
            <a:off x="1981200" y="0"/>
            <a:ext cx="45720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Book Antiqua" pitchFamily="18" charset="0"/>
              </a:rPr>
              <a:t>Театральные </a:t>
            </a:r>
            <a:endParaRPr lang="ru-RU" sz="3600" b="1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dirty="0">
                <a:solidFill>
                  <a:schemeClr val="bg1"/>
                </a:solidFill>
                <a:latin typeface="Book Antiqua" pitchFamily="18" charset="0"/>
              </a:rPr>
              <a:t>куклы</a:t>
            </a:r>
          </a:p>
        </p:txBody>
      </p:sp>
      <p:sp>
        <p:nvSpPr>
          <p:cNvPr id="8207" name="AutoShape 4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8" name="AutoShape 6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1" name="Picture 2" descr="C:\Users\МБ ДОУ 180\Desktop\Печа-куча\Куколка\Attachments_kuznetsk-mdou180@yandex.ru_2020-11-03_12-40-17\IMG_20201102_141049.jpg"/>
          <p:cNvPicPr>
            <a:picLocks noChangeAspect="1" noChangeArrowheads="1"/>
          </p:cNvPicPr>
          <p:nvPr/>
        </p:nvPicPr>
        <p:blipFill>
          <a:blip r:embed="rId6" cstate="print"/>
          <a:srcRect l="19287" t="21278" r="23047" b="5496"/>
          <a:stretch>
            <a:fillRect/>
          </a:stretch>
        </p:blipFill>
        <p:spPr bwMode="auto">
          <a:xfrm>
            <a:off x="6019800" y="914400"/>
            <a:ext cx="31242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Печа-Куча\кук\IMG_20201105_113825.jpg"/>
          <p:cNvPicPr>
            <a:picLocks noChangeAspect="1" noChangeArrowheads="1"/>
          </p:cNvPicPr>
          <p:nvPr/>
        </p:nvPicPr>
        <p:blipFill>
          <a:blip r:embed="rId7" cstate="print"/>
          <a:srcRect t="15864" r="4348" b="18919"/>
          <a:stretch>
            <a:fillRect/>
          </a:stretch>
        </p:blipFill>
        <p:spPr bwMode="auto">
          <a:xfrm>
            <a:off x="0" y="3657600"/>
            <a:ext cx="37338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:\Печа-Куча\кук\IMG_20201105_114018.jpg"/>
          <p:cNvPicPr>
            <a:picLocks noChangeAspect="1" noChangeArrowheads="1"/>
          </p:cNvPicPr>
          <p:nvPr/>
        </p:nvPicPr>
        <p:blipFill>
          <a:blip r:embed="rId8" cstate="print"/>
          <a:srcRect t="11111" b="33646"/>
          <a:stretch>
            <a:fillRect/>
          </a:stretch>
        </p:blipFill>
        <p:spPr bwMode="auto">
          <a:xfrm>
            <a:off x="0" y="914400"/>
            <a:ext cx="3827721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:\Печа-Куча\кук\IMG_20201105_114216.jpg"/>
          <p:cNvPicPr>
            <a:picLocks noChangeAspect="1" noChangeArrowheads="1"/>
          </p:cNvPicPr>
          <p:nvPr/>
        </p:nvPicPr>
        <p:blipFill>
          <a:blip r:embed="rId9" cstate="print"/>
          <a:srcRect l="13333" t="3333" r="13333" b="1667"/>
          <a:stretch>
            <a:fillRect/>
          </a:stretch>
        </p:blipFill>
        <p:spPr bwMode="auto">
          <a:xfrm>
            <a:off x="3657600" y="990600"/>
            <a:ext cx="2514600" cy="389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cs5.livemaster.ru/storage/28/72/6aff38abbcb60b6d306ab85dac3e--kukly-i-igrushki-palchikovyj-teatr-s-magnitami-skazka-repka.jpg"/>
          <p:cNvPicPr>
            <a:picLocks noChangeAspect="1" noChangeArrowheads="1"/>
          </p:cNvPicPr>
          <p:nvPr/>
        </p:nvPicPr>
        <p:blipFill>
          <a:blip r:embed="rId10" cstate="print"/>
          <a:srcRect t="19355" r="6452"/>
          <a:stretch>
            <a:fillRect/>
          </a:stretch>
        </p:blipFill>
        <p:spPr bwMode="auto">
          <a:xfrm>
            <a:off x="3721609" y="4800601"/>
            <a:ext cx="2386585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s://cs2.livemaster.ru/storage/f6/da/50653fa89ade736da735724d66e6--kukly-i-igrushki-bolshoj-nabor-palchikovyh-igrushek.jpg"/>
          <p:cNvPicPr>
            <a:picLocks noChangeAspect="1" noChangeArrowheads="1"/>
          </p:cNvPicPr>
          <p:nvPr/>
        </p:nvPicPr>
        <p:blipFill>
          <a:blip r:embed="rId11" cstate="print"/>
          <a:srcRect t="18518" b="14815"/>
          <a:stretch>
            <a:fillRect/>
          </a:stretch>
        </p:blipFill>
        <p:spPr bwMode="auto">
          <a:xfrm>
            <a:off x="6096000" y="3886200"/>
            <a:ext cx="30480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Слайд 1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4572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8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9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0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1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2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8210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204" name="Прямоугольник 25"/>
          <p:cNvSpPr>
            <a:spLocks noChangeArrowheads="1"/>
          </p:cNvSpPr>
          <p:nvPr/>
        </p:nvSpPr>
        <p:spPr bwMode="auto">
          <a:xfrm>
            <a:off x="1981200" y="0"/>
            <a:ext cx="45720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Book Antiqua" pitchFamily="18" charset="0"/>
              </a:rPr>
              <a:t>Современные </a:t>
            </a:r>
            <a:endParaRPr lang="ru-RU" sz="3600" b="1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dirty="0">
                <a:solidFill>
                  <a:schemeClr val="bg1"/>
                </a:solidFill>
                <a:latin typeface="Book Antiqua" pitchFamily="18" charset="0"/>
              </a:rPr>
              <a:t>куклы</a:t>
            </a:r>
          </a:p>
        </p:txBody>
      </p:sp>
      <p:pic>
        <p:nvPicPr>
          <p:cNvPr id="8206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AutoShape 4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8" name="AutoShape 6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" name="Содержимое 4" descr="20201029_141837.jpg"/>
          <p:cNvPicPr>
            <a:picLocks noChangeAspect="1"/>
          </p:cNvPicPr>
          <p:nvPr/>
        </p:nvPicPr>
        <p:blipFill>
          <a:blip r:embed="rId7" cstate="print"/>
          <a:srcRect t="9134"/>
          <a:stretch>
            <a:fillRect/>
          </a:stretch>
        </p:blipFill>
        <p:spPr bwMode="auto">
          <a:xfrm>
            <a:off x="5873448" y="990601"/>
            <a:ext cx="3270552" cy="396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s://get.wallhere.com/photo/model-blonde-fashion-spring-clothing-supermodel-Diva-Mackie-Barbie-dolls-footwear-fashion-design-barbiebasics-blondeambition-dotw-allthatglitters-dollsoftheworld-topmodelbarbie-collectionred-modelno1-barbielovesjonathanadler-topmodelresortbarbie-sydneyoperahousebarbie-sinatrabarbie-dia777-timgunnbarbie-francebarbie-517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14400"/>
            <a:ext cx="6019800" cy="275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https://i.ytimg.com/vi/AIyM-kK4Of0/maxresdefault.jpg"/>
          <p:cNvPicPr>
            <a:picLocks noChangeAspect="1" noChangeArrowheads="1"/>
          </p:cNvPicPr>
          <p:nvPr/>
        </p:nvPicPr>
        <p:blipFill>
          <a:blip r:embed="rId9" cstate="print"/>
          <a:srcRect t="14719" b="8740"/>
          <a:stretch>
            <a:fillRect/>
          </a:stretch>
        </p:blipFill>
        <p:spPr bwMode="auto">
          <a:xfrm>
            <a:off x="1600200" y="3581400"/>
            <a:ext cx="31242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 descr="https://st.kloomba.com/img/klumba-post/2017/12/07/Mirakulus8-33af069d-klumba-post.jpg"/>
          <p:cNvPicPr>
            <a:picLocks noChangeAspect="1" noChangeArrowheads="1"/>
          </p:cNvPicPr>
          <p:nvPr/>
        </p:nvPicPr>
        <p:blipFill>
          <a:blip r:embed="rId10" cstate="print"/>
          <a:srcRect l="667" t="2367" r="78000" b="2959"/>
          <a:stretch>
            <a:fillRect/>
          </a:stretch>
        </p:blipFill>
        <p:spPr bwMode="auto">
          <a:xfrm>
            <a:off x="4572000" y="3619500"/>
            <a:ext cx="1447800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6" name="Picture 10" descr="https://i.mycdn.me/i?r=AyH4iRPQ2q0otWIFepML2LxRafmYFRb8B4CTsp4kWnMoxw"/>
          <p:cNvPicPr>
            <a:picLocks noChangeAspect="1" noChangeArrowheads="1"/>
          </p:cNvPicPr>
          <p:nvPr/>
        </p:nvPicPr>
        <p:blipFill>
          <a:blip r:embed="rId11" cstate="print"/>
          <a:srcRect l="3704" r="14815" b="2777"/>
          <a:stretch>
            <a:fillRect/>
          </a:stretch>
        </p:blipFill>
        <p:spPr bwMode="auto">
          <a:xfrm>
            <a:off x="3505200" y="4876800"/>
            <a:ext cx="1101635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8" name="Picture 12" descr="http://islam.ru/sites/default/files/img/2017/kultura/multik-masha-i-medved.jpg"/>
          <p:cNvPicPr>
            <a:picLocks noChangeAspect="1" noChangeArrowheads="1"/>
          </p:cNvPicPr>
          <p:nvPr/>
        </p:nvPicPr>
        <p:blipFill>
          <a:blip r:embed="rId12" cstate="print"/>
          <a:srcRect l="14067" r="15600"/>
          <a:stretch>
            <a:fillRect/>
          </a:stretch>
        </p:blipFill>
        <p:spPr bwMode="auto">
          <a:xfrm>
            <a:off x="1676400" y="5181600"/>
            <a:ext cx="1828800" cy="1371600"/>
          </a:xfrm>
          <a:prstGeom prst="rect">
            <a:avLst/>
          </a:prstGeom>
          <a:noFill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962400"/>
            <a:ext cx="1724169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0" y="4876800"/>
            <a:ext cx="1013143" cy="174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Слайд 1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457200" y="381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0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8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9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0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1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2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8210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204" name="Прямоугольник 25"/>
          <p:cNvSpPr>
            <a:spLocks noChangeArrowheads="1"/>
          </p:cNvSpPr>
          <p:nvPr/>
        </p:nvSpPr>
        <p:spPr bwMode="auto">
          <a:xfrm>
            <a:off x="0" y="0"/>
            <a:ext cx="7239000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Book Antiqua" pitchFamily="18" charset="0"/>
              </a:rPr>
              <a:t>Мастер-класс по изготовлению обрядовой куклы скрутки </a:t>
            </a:r>
            <a:endParaRPr lang="ru-RU" sz="32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8207" name="AutoShape 4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8" name="AutoShape 6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145" name="Picture 1" descr="F:\Печа-Куча\скрутки\IMG_20201105_093022.jpg"/>
          <p:cNvPicPr>
            <a:picLocks noChangeAspect="1" noChangeArrowheads="1"/>
          </p:cNvPicPr>
          <p:nvPr/>
        </p:nvPicPr>
        <p:blipFill>
          <a:blip r:embed="rId6" cstate="print"/>
          <a:srcRect l="2113" t="16901" r="7042"/>
          <a:stretch>
            <a:fillRect/>
          </a:stretch>
        </p:blipFill>
        <p:spPr bwMode="auto">
          <a:xfrm>
            <a:off x="0" y="990600"/>
            <a:ext cx="327660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05174">
            <a:off x="3726311" y="1162987"/>
            <a:ext cx="1644771" cy="199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838200"/>
            <a:ext cx="3200401" cy="238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Irina\Downloads\IMG_20201105_203252.jpg"/>
          <p:cNvPicPr>
            <a:picLocks noChangeAspect="1" noChangeArrowheads="1"/>
          </p:cNvPicPr>
          <p:nvPr/>
        </p:nvPicPr>
        <p:blipFill>
          <a:blip r:embed="rId9" cstate="print"/>
          <a:srcRect l="13333" t="23556" r="6667"/>
          <a:stretch>
            <a:fillRect/>
          </a:stretch>
        </p:blipFill>
        <p:spPr bwMode="auto">
          <a:xfrm>
            <a:off x="0" y="3276600"/>
            <a:ext cx="4678325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Irina\Downloads\IMG_20201105_203328.jpg"/>
          <p:cNvPicPr>
            <a:picLocks noChangeAspect="1" noChangeArrowheads="1"/>
          </p:cNvPicPr>
          <p:nvPr/>
        </p:nvPicPr>
        <p:blipFill>
          <a:blip r:embed="rId10" cstate="print"/>
          <a:srcRect l="9945" t="16022" r="10497"/>
          <a:stretch>
            <a:fillRect/>
          </a:stretch>
        </p:blipFill>
        <p:spPr bwMode="auto">
          <a:xfrm>
            <a:off x="4648200" y="3276600"/>
            <a:ext cx="4235116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4597908"/>
            <a:ext cx="3657600" cy="226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Слайд 1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228600" y="457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20000">
        <p:circle/>
      </p:transition>
    </mc:Choice>
    <mc:Fallback>
      <p:transition spd="slow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8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9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0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1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2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8210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204" name="Прямоугольник 25"/>
          <p:cNvSpPr>
            <a:spLocks noChangeArrowheads="1"/>
          </p:cNvSpPr>
          <p:nvPr/>
        </p:nvSpPr>
        <p:spPr bwMode="auto">
          <a:xfrm>
            <a:off x="0" y="0"/>
            <a:ext cx="7010400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Book Antiqua" pitchFamily="18" charset="0"/>
              </a:rPr>
              <a:t>Мастер-класс по изготовлению </a:t>
            </a:r>
          </a:p>
          <a:p>
            <a:pPr>
              <a:lnSpc>
                <a:spcPts val="35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Book Antiqua" pitchFamily="18" charset="0"/>
              </a:rPr>
              <a:t>одежды для бумажной  куклы</a:t>
            </a:r>
            <a:endParaRPr lang="ru-RU" sz="32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8206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AutoShape 4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8" name="AutoShape 6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7" cstate="print"/>
          <a:srcRect t="22115"/>
          <a:stretch>
            <a:fillRect/>
          </a:stretch>
        </p:blipFill>
        <p:spPr bwMode="auto">
          <a:xfrm>
            <a:off x="0" y="990600"/>
            <a:ext cx="3505200" cy="364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/>
          <a:srcRect r="15632"/>
          <a:stretch>
            <a:fillRect/>
          </a:stretch>
        </p:blipFill>
        <p:spPr bwMode="auto">
          <a:xfrm>
            <a:off x="4876800" y="4343400"/>
            <a:ext cx="1939834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/>
          <a:srcRect l="22993" t="4545"/>
          <a:stretch>
            <a:fillRect/>
          </a:stretch>
        </p:blipFill>
        <p:spPr bwMode="auto">
          <a:xfrm>
            <a:off x="7086600" y="1981200"/>
            <a:ext cx="1786448" cy="295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 cstate="print"/>
          <a:srcRect t="11628" b="13954"/>
          <a:stretch>
            <a:fillRect/>
          </a:stretch>
        </p:blipFill>
        <p:spPr bwMode="auto">
          <a:xfrm>
            <a:off x="3810000" y="1066800"/>
            <a:ext cx="32766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 cstate="print"/>
          <a:srcRect t="34389"/>
          <a:stretch>
            <a:fillRect/>
          </a:stretch>
        </p:blipFill>
        <p:spPr bwMode="auto">
          <a:xfrm>
            <a:off x="0" y="4495800"/>
            <a:ext cx="4800427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Слайд 1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0" y="304800"/>
            <a:ext cx="381000" cy="38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20000">
        <p:circle/>
      </p:transition>
    </mc:Choice>
    <mc:Fallback>
      <p:transition spd="slow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8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9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0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1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2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8210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204" name="Прямоугольник 25"/>
          <p:cNvSpPr>
            <a:spLocks noChangeArrowheads="1"/>
          </p:cNvSpPr>
          <p:nvPr/>
        </p:nvSpPr>
        <p:spPr bwMode="auto">
          <a:xfrm>
            <a:off x="914400" y="228600"/>
            <a:ext cx="5257800" cy="5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Book Antiqua" pitchFamily="18" charset="0"/>
              </a:rPr>
              <a:t>Игры с</a:t>
            </a:r>
            <a:r>
              <a:rPr lang="ru-RU" sz="3600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Book Antiqua" pitchFamily="18" charset="0"/>
              </a:rPr>
              <a:t>куклами</a:t>
            </a:r>
            <a:endParaRPr lang="ru-RU" sz="3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8206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AutoShape 4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8" name="AutoShape 6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 cstate="print"/>
          <a:srcRect t="2439"/>
          <a:stretch>
            <a:fillRect/>
          </a:stretch>
        </p:blipFill>
        <p:spPr bwMode="auto">
          <a:xfrm>
            <a:off x="0" y="1066800"/>
            <a:ext cx="40386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Печа-Куча\кук\IMG_20201105_1149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1066800"/>
            <a:ext cx="2548689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Печа-Куча\кук\IMG_20201105_115128.jpg"/>
          <p:cNvPicPr>
            <a:picLocks noChangeAspect="1" noChangeArrowheads="1"/>
          </p:cNvPicPr>
          <p:nvPr/>
        </p:nvPicPr>
        <p:blipFill>
          <a:blip r:embed="rId9" cstate="print"/>
          <a:srcRect t="5405" r="4730" b="14595"/>
          <a:stretch>
            <a:fillRect/>
          </a:stretch>
        </p:blipFill>
        <p:spPr bwMode="auto">
          <a:xfrm>
            <a:off x="2438400" y="4038601"/>
            <a:ext cx="4038601" cy="281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Печа-Куча\кук\IMG_20201105_114608_BURST001_COVER.jpg"/>
          <p:cNvPicPr>
            <a:picLocks noChangeAspect="1" noChangeArrowheads="1"/>
          </p:cNvPicPr>
          <p:nvPr/>
        </p:nvPicPr>
        <p:blipFill>
          <a:blip r:embed="rId10" cstate="print"/>
          <a:srcRect t="2326" r="3876"/>
          <a:stretch>
            <a:fillRect/>
          </a:stretch>
        </p:blipFill>
        <p:spPr bwMode="auto">
          <a:xfrm>
            <a:off x="6275614" y="1371600"/>
            <a:ext cx="2868386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 cstate="print"/>
          <a:srcRect l="18868" t="8491" r="13208"/>
          <a:stretch>
            <a:fillRect/>
          </a:stretch>
        </p:blipFill>
        <p:spPr bwMode="auto">
          <a:xfrm>
            <a:off x="0" y="4191000"/>
            <a:ext cx="2630078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Слайд 1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3048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16000">
        <p:circle/>
      </p:transition>
    </mc:Choice>
    <mc:Fallback>
      <p:transition spd="slow" advTm="1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7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8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9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0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1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2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083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3087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25" name="Picture 3" descr="C:\Users\МБ ДОУ 180\Desktop\Печа-куча\Куколка\Attachments_kuznetsk-mdou180@yandex.ru_2020-11-03_12-40-17\IMG_20201102_135028_BURST001_COVER.jpg"/>
          <p:cNvPicPr>
            <a:picLocks noChangeAspect="1" noChangeArrowheads="1"/>
          </p:cNvPicPr>
          <p:nvPr/>
        </p:nvPicPr>
        <p:blipFill>
          <a:blip r:embed="rId6" cstate="print"/>
          <a:srcRect b="12222"/>
          <a:stretch>
            <a:fillRect/>
          </a:stretch>
        </p:blipFill>
        <p:spPr bwMode="auto">
          <a:xfrm>
            <a:off x="0" y="971973"/>
            <a:ext cx="4876800" cy="5886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85" name="Прямоугольник 25"/>
          <p:cNvSpPr>
            <a:spLocks noChangeArrowheads="1"/>
          </p:cNvSpPr>
          <p:nvPr/>
        </p:nvSpPr>
        <p:spPr bwMode="auto">
          <a:xfrm>
            <a:off x="4572000" y="1905000"/>
            <a:ext cx="45720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6666"/>
                </a:solidFill>
                <a:latin typeface="Book Antiqua" pitchFamily="18" charset="0"/>
              </a:rPr>
              <a:t>Цель: </a:t>
            </a:r>
          </a:p>
          <a:p>
            <a:r>
              <a:rPr lang="ru-RU" sz="2700" b="1">
                <a:solidFill>
                  <a:srgbClr val="006666"/>
                </a:solidFill>
                <a:latin typeface="Book Antiqua" pitchFamily="18" charset="0"/>
              </a:rPr>
              <a:t>воспитание духовно-нравственной культуры </a:t>
            </a:r>
          </a:p>
          <a:p>
            <a:r>
              <a:rPr lang="ru-RU" sz="2700" b="1">
                <a:solidFill>
                  <a:srgbClr val="006666"/>
                </a:solidFill>
                <a:latin typeface="Book Antiqua" pitchFamily="18" charset="0"/>
              </a:rPr>
              <a:t>у детей дошкольного возраста через </a:t>
            </a:r>
          </a:p>
          <a:p>
            <a:r>
              <a:rPr lang="ru-RU" sz="2700" b="1">
                <a:solidFill>
                  <a:srgbClr val="006666"/>
                </a:solidFill>
                <a:latin typeface="Book Antiqua" pitchFamily="18" charset="0"/>
              </a:rPr>
              <a:t>ознакомление</a:t>
            </a:r>
          </a:p>
          <a:p>
            <a:r>
              <a:rPr lang="ru-RU" sz="2700" b="1">
                <a:solidFill>
                  <a:srgbClr val="006666"/>
                </a:solidFill>
                <a:latin typeface="Book Antiqua" pitchFamily="18" charset="0"/>
              </a:rPr>
              <a:t> с образом куклы.</a:t>
            </a:r>
          </a:p>
        </p:txBody>
      </p:sp>
      <p:pic>
        <p:nvPicPr>
          <p:cNvPr id="3086" name="Рисунок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Слайд 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572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8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9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0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1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2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8210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204" name="Прямоугольник 25"/>
          <p:cNvSpPr>
            <a:spLocks noChangeArrowheads="1"/>
          </p:cNvSpPr>
          <p:nvPr/>
        </p:nvSpPr>
        <p:spPr bwMode="auto">
          <a:xfrm>
            <a:off x="914400" y="228600"/>
            <a:ext cx="5486400" cy="5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Book Antiqua" pitchFamily="18" charset="0"/>
              </a:rPr>
              <a:t>Мини - музей «Кукла»</a:t>
            </a:r>
            <a:endParaRPr lang="ru-RU" sz="3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8207" name="AutoShape 4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8" name="AutoShape 6" descr="https://mail.yandex.ru/message_part/IMG_20201102_140518.jpg?_uid=88906893&amp;name=IMG_20201102_140518.jpg&amp;hid=1.2&amp;ids=173951535607270442&amp;no_disposition=y&amp;exif_rotate=y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3" name="Picture 1" descr="F:\Печа-Куча\IMG_20201105_121252.jpg"/>
          <p:cNvPicPr>
            <a:picLocks noChangeAspect="1" noChangeArrowheads="1"/>
          </p:cNvPicPr>
          <p:nvPr/>
        </p:nvPicPr>
        <p:blipFill>
          <a:blip r:embed="rId6" cstate="print"/>
          <a:srcRect t="14063" r="6250" b="31250"/>
          <a:stretch>
            <a:fillRect/>
          </a:stretch>
        </p:blipFill>
        <p:spPr bwMode="auto">
          <a:xfrm>
            <a:off x="6008916" y="914400"/>
            <a:ext cx="3135084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Печа-Куча\IMG_20201105_120109.jpg"/>
          <p:cNvPicPr>
            <a:picLocks noChangeAspect="1" noChangeArrowheads="1"/>
          </p:cNvPicPr>
          <p:nvPr/>
        </p:nvPicPr>
        <p:blipFill>
          <a:blip r:embed="rId7" cstate="print"/>
          <a:srcRect r="16346"/>
          <a:stretch>
            <a:fillRect/>
          </a:stretch>
        </p:blipFill>
        <p:spPr bwMode="auto">
          <a:xfrm>
            <a:off x="0" y="3200400"/>
            <a:ext cx="2057400" cy="1844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Печа-Куча\IMG_20201105_120051.jpg"/>
          <p:cNvPicPr>
            <a:picLocks noChangeAspect="1" noChangeArrowheads="1"/>
          </p:cNvPicPr>
          <p:nvPr/>
        </p:nvPicPr>
        <p:blipFill>
          <a:blip r:embed="rId8" cstate="print"/>
          <a:srcRect l="4040" t="6061" b="12121"/>
          <a:stretch>
            <a:fillRect/>
          </a:stretch>
        </p:blipFill>
        <p:spPr bwMode="auto">
          <a:xfrm>
            <a:off x="1295400" y="5125453"/>
            <a:ext cx="1524000" cy="173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Печа-Куча\IMG_20201105_120026.jpg"/>
          <p:cNvPicPr>
            <a:picLocks noChangeAspect="1" noChangeArrowheads="1"/>
          </p:cNvPicPr>
          <p:nvPr/>
        </p:nvPicPr>
        <p:blipFill>
          <a:blip r:embed="rId9" cstate="print"/>
          <a:srcRect l="23392" t="1754" r="20468" b="5263"/>
          <a:stretch>
            <a:fillRect/>
          </a:stretch>
        </p:blipFill>
        <p:spPr bwMode="auto">
          <a:xfrm>
            <a:off x="8143336" y="3200400"/>
            <a:ext cx="1000664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Печа-Куча\IMG_20201105_115929.jpg"/>
          <p:cNvPicPr>
            <a:picLocks noChangeAspect="1" noChangeArrowheads="1"/>
          </p:cNvPicPr>
          <p:nvPr/>
        </p:nvPicPr>
        <p:blipFill>
          <a:blip r:embed="rId10" cstate="print"/>
          <a:srcRect l="16296" t="4444" r="24445" b="3333"/>
          <a:stretch>
            <a:fillRect/>
          </a:stretch>
        </p:blipFill>
        <p:spPr bwMode="auto">
          <a:xfrm>
            <a:off x="5715000" y="3886200"/>
            <a:ext cx="1523999" cy="2769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Печа-Куча\IMG_20201105_115853.jpg"/>
          <p:cNvPicPr>
            <a:picLocks noChangeAspect="1" noChangeArrowheads="1"/>
          </p:cNvPicPr>
          <p:nvPr/>
        </p:nvPicPr>
        <p:blipFill>
          <a:blip r:embed="rId11" cstate="print"/>
          <a:srcRect l="14286" t="3571" r="19048" b="3571"/>
          <a:stretch>
            <a:fillRect/>
          </a:stretch>
        </p:blipFill>
        <p:spPr bwMode="auto">
          <a:xfrm>
            <a:off x="2895600" y="914400"/>
            <a:ext cx="16002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F:\Печа-Куча\IMG_20201105_120934.jpg"/>
          <p:cNvPicPr>
            <a:picLocks noChangeAspect="1" noChangeArrowheads="1"/>
          </p:cNvPicPr>
          <p:nvPr/>
        </p:nvPicPr>
        <p:blipFill>
          <a:blip r:embed="rId12" cstate="print"/>
          <a:srcRect l="5357" t="5357" r="8929" b="3571"/>
          <a:stretch>
            <a:fillRect/>
          </a:stretch>
        </p:blipFill>
        <p:spPr bwMode="auto">
          <a:xfrm>
            <a:off x="0" y="914400"/>
            <a:ext cx="3048000" cy="2368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F:\Печа-Куча\IMG_20201105_120728.jpg"/>
          <p:cNvPicPr>
            <a:picLocks noChangeAspect="1" noChangeArrowheads="1"/>
          </p:cNvPicPr>
          <p:nvPr/>
        </p:nvPicPr>
        <p:blipFill>
          <a:blip r:embed="rId13" cstate="print"/>
          <a:srcRect l="16260" t="4878" r="18699"/>
          <a:stretch>
            <a:fillRect/>
          </a:stretch>
        </p:blipFill>
        <p:spPr bwMode="auto">
          <a:xfrm>
            <a:off x="4419600" y="990600"/>
            <a:ext cx="1676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F:\Печа-Куча\IMG_20201105_120706.jpg"/>
          <p:cNvPicPr>
            <a:picLocks noChangeAspect="1" noChangeArrowheads="1"/>
          </p:cNvPicPr>
          <p:nvPr/>
        </p:nvPicPr>
        <p:blipFill>
          <a:blip r:embed="rId14" cstate="print"/>
          <a:srcRect l="6048" t="7018"/>
          <a:stretch>
            <a:fillRect/>
          </a:stretch>
        </p:blipFill>
        <p:spPr bwMode="auto">
          <a:xfrm>
            <a:off x="3505200" y="3733800"/>
            <a:ext cx="2367591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F:\Печа-Куча\IMG_20201105_120615.jpg"/>
          <p:cNvPicPr>
            <a:picLocks noChangeAspect="1" noChangeArrowheads="1"/>
          </p:cNvPicPr>
          <p:nvPr/>
        </p:nvPicPr>
        <p:blipFill>
          <a:blip r:embed="rId15" cstate="print"/>
          <a:srcRect l="13726" t="8824" r="7843" b="7353"/>
          <a:stretch>
            <a:fillRect/>
          </a:stretch>
        </p:blipFill>
        <p:spPr bwMode="auto">
          <a:xfrm>
            <a:off x="0" y="4876800"/>
            <a:ext cx="1390316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11" descr="F:\Печа-Куча\IMG_20201105_120528.jpg"/>
          <p:cNvPicPr>
            <a:picLocks noChangeAspect="1" noChangeArrowheads="1"/>
          </p:cNvPicPr>
          <p:nvPr/>
        </p:nvPicPr>
        <p:blipFill>
          <a:blip r:embed="rId16" cstate="print"/>
          <a:srcRect l="19355" r="18280" b="6452"/>
          <a:stretch>
            <a:fillRect/>
          </a:stretch>
        </p:blipFill>
        <p:spPr bwMode="auto">
          <a:xfrm>
            <a:off x="1905000" y="3124200"/>
            <a:ext cx="10287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F:\Печа-Куча\IMG_20201105_120446.jpg"/>
          <p:cNvPicPr>
            <a:picLocks noChangeAspect="1" noChangeArrowheads="1"/>
          </p:cNvPicPr>
          <p:nvPr/>
        </p:nvPicPr>
        <p:blipFill>
          <a:blip r:embed="rId17" cstate="print"/>
          <a:srcRect l="20339" t="6780" r="20904" b="10169"/>
          <a:stretch>
            <a:fillRect/>
          </a:stretch>
        </p:blipFill>
        <p:spPr bwMode="auto">
          <a:xfrm>
            <a:off x="2667000" y="5105400"/>
            <a:ext cx="929951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5" name="Picture 13" descr="F:\Печа-Куча\IMG_20201105_120438_BURST001_COVER.jpg"/>
          <p:cNvPicPr>
            <a:picLocks noChangeAspect="1" noChangeArrowheads="1"/>
          </p:cNvPicPr>
          <p:nvPr/>
        </p:nvPicPr>
        <p:blipFill>
          <a:blip r:embed="rId18" cstate="print"/>
          <a:srcRect l="13793" t="3449" r="17241" b="10345"/>
          <a:stretch>
            <a:fillRect/>
          </a:stretch>
        </p:blipFill>
        <p:spPr bwMode="auto">
          <a:xfrm>
            <a:off x="7086600" y="4241800"/>
            <a:ext cx="1143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743200" y="3810000"/>
            <a:ext cx="915966" cy="140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Содержимое 5" descr="20201029_142018.jpg"/>
          <p:cNvPicPr>
            <a:picLocks noChangeAspect="1"/>
          </p:cNvPicPr>
          <p:nvPr/>
        </p:nvPicPr>
        <p:blipFill>
          <a:blip r:embed="rId20" cstate="print"/>
          <a:srcRect t="8421"/>
          <a:stretch>
            <a:fillRect/>
          </a:stretch>
        </p:blipFill>
        <p:spPr>
          <a:xfrm>
            <a:off x="7315200" y="3200400"/>
            <a:ext cx="990600" cy="120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9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503738"/>
            <a:ext cx="3810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7" descr="https://2.bp.blogspot.com/-GkKF6fCxn64/WWYfgI9roAI/AAAAAAACdrg/HSTS6DyBxU4ZcYmy-IB3qYknqy5y9EtlACLcBGAs/s1600/LOL_sisters-3.jpg"/>
          <p:cNvPicPr>
            <a:picLocks noChangeAspect="1" noChangeArrowheads="1"/>
          </p:cNvPicPr>
          <p:nvPr/>
        </p:nvPicPr>
        <p:blipFill>
          <a:blip r:embed="rId22" cstate="print"/>
          <a:srcRect t="25490" r="17075" b="17647"/>
          <a:stretch>
            <a:fillRect/>
          </a:stretch>
        </p:blipFill>
        <p:spPr bwMode="auto">
          <a:xfrm>
            <a:off x="5943600" y="3200400"/>
            <a:ext cx="15240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Слайд 2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23" cstate="print"/>
          <a:stretch>
            <a:fillRect/>
          </a:stretch>
        </p:blipFill>
        <p:spPr>
          <a:xfrm>
            <a:off x="381000" y="3810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20000">
        <p:circle/>
      </p:transition>
    </mc:Choice>
    <mc:Fallback>
      <p:transition spd="slow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6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7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9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5146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7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32" name="Прямоугольник 25"/>
          <p:cNvSpPr>
            <a:spLocks noChangeArrowheads="1"/>
          </p:cNvSpPr>
          <p:nvPr/>
        </p:nvSpPr>
        <p:spPr bwMode="auto">
          <a:xfrm>
            <a:off x="2209800" y="0"/>
            <a:ext cx="457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>
                <a:solidFill>
                  <a:srgbClr val="006666"/>
                </a:solidFill>
                <a:latin typeface="Book Antiqua" pitchFamily="18" charset="0"/>
              </a:rPr>
              <a:t> </a:t>
            </a: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Обрядовые</a:t>
            </a:r>
          </a:p>
          <a:p>
            <a:pPr>
              <a:lnSpc>
                <a:spcPts val="3500"/>
              </a:lnSpc>
            </a:pPr>
            <a:r>
              <a:rPr lang="ru-RU" sz="3600" b="1">
                <a:solidFill>
                  <a:schemeClr val="bg1"/>
                </a:solidFill>
                <a:latin typeface="Book Antiqua" pitchFamily="18" charset="0"/>
              </a:rPr>
              <a:t>куклы</a:t>
            </a:r>
          </a:p>
        </p:txBody>
      </p:sp>
      <p:pic>
        <p:nvPicPr>
          <p:cNvPr id="28" name="Picture 3" descr="C:\Users\МБ ДОУ 180\Desktop\Печа-куча\Куколка\Attachments_kuznetsk-mdou180@yandex.ru_2020-11-03_12-40-17\IMG_20201102_135702.jpg"/>
          <p:cNvPicPr>
            <a:picLocks noChangeAspect="1" noChangeArrowheads="1"/>
          </p:cNvPicPr>
          <p:nvPr/>
        </p:nvPicPr>
        <p:blipFill>
          <a:blip r:embed="rId6" cstate="print"/>
          <a:srcRect l="23795" t="2613" r="49466" b="48564"/>
          <a:stretch>
            <a:fillRect/>
          </a:stretch>
        </p:blipFill>
        <p:spPr bwMode="auto">
          <a:xfrm rot="10800000">
            <a:off x="838197" y="4430180"/>
            <a:ext cx="1981202" cy="242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3" descr="C:\Users\МБ ДОУ 180\Desktop\Печа-куча\Куколка\Attachments_kuznetsk-mdou180@yandex.ru_2020-11-03_12-40-17\IMG_20201102_135702.jpg"/>
          <p:cNvPicPr>
            <a:picLocks noChangeAspect="1" noChangeArrowheads="1"/>
          </p:cNvPicPr>
          <p:nvPr/>
        </p:nvPicPr>
        <p:blipFill>
          <a:blip r:embed="rId7" cstate="print"/>
          <a:srcRect l="4715" t="51062" r="67375" b="7891"/>
          <a:stretch>
            <a:fillRect/>
          </a:stretch>
        </p:blipFill>
        <p:spPr bwMode="auto">
          <a:xfrm rot="10800000">
            <a:off x="6629400" y="4403119"/>
            <a:ext cx="2225587" cy="245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3" descr="C:\Users\МБ ДОУ 180\Desktop\Печа-куча\Куколка\Attachments_kuznetsk-mdou180@yandex.ru_2020-11-03_12-40-17\IMG_20201102_135702.jpg"/>
          <p:cNvPicPr>
            <a:picLocks noChangeAspect="1" noChangeArrowheads="1"/>
          </p:cNvPicPr>
          <p:nvPr/>
        </p:nvPicPr>
        <p:blipFill>
          <a:blip r:embed="rId8" cstate="print"/>
          <a:srcRect l="38102" t="55878" r="33931" b="18"/>
          <a:stretch>
            <a:fillRect/>
          </a:stretch>
        </p:blipFill>
        <p:spPr bwMode="auto">
          <a:xfrm rot="10800000">
            <a:off x="6400800" y="1447800"/>
            <a:ext cx="2286000" cy="270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" descr="C:\Users\МБ ДОУ 180\Desktop\Печа-куча\Куколка\Attachments_kuznetsk-mdou180@yandex.ru_2020-11-03_12-40-17\IMG_20201102_135702.jpg"/>
          <p:cNvPicPr>
            <a:picLocks noChangeAspect="1" noChangeArrowheads="1"/>
          </p:cNvPicPr>
          <p:nvPr/>
        </p:nvPicPr>
        <p:blipFill>
          <a:blip r:embed="rId9" cstate="print"/>
          <a:srcRect l="64887" t="43121" b="13626"/>
          <a:stretch>
            <a:fillRect/>
          </a:stretch>
        </p:blipFill>
        <p:spPr bwMode="auto">
          <a:xfrm rot="10800000">
            <a:off x="457200" y="1295400"/>
            <a:ext cx="2514600" cy="247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048000" y="4495800"/>
            <a:ext cx="33782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«Кукла </a:t>
            </a:r>
            <a:r>
              <a:rPr lang="ru-RU" altLang="ru-RU" b="1" dirty="0" err="1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мартиничка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»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5751513" y="990600"/>
            <a:ext cx="339248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«Кукла  </a:t>
            </a:r>
            <a:r>
              <a:rPr lang="ru-RU" altLang="ru-RU" b="1" dirty="0" err="1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многоручка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»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54324" y="914400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«Кукла </a:t>
            </a: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скрутка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»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4038600"/>
            <a:ext cx="3201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«Кукла </a:t>
            </a:r>
            <a:r>
              <a:rPr lang="ru-RU" altLang="ru-RU" b="1" dirty="0" err="1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пеленашка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»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031458" y="4038600"/>
            <a:ext cx="3137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«Кукла </a:t>
            </a:r>
            <a:r>
              <a:rPr lang="ru-RU" altLang="ru-RU" b="1" dirty="0" err="1" smtClean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стригушка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»</a:t>
            </a:r>
            <a:endParaRPr lang="ru-RU" dirty="0"/>
          </a:p>
        </p:txBody>
      </p:sp>
      <p:pic>
        <p:nvPicPr>
          <p:cNvPr id="5142" name="Рисунок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03838"/>
            <a:ext cx="25146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http://rk.karelia.ru/wp-content/uploads/2016/03/RPT_0043.jpg"/>
          <p:cNvPicPr>
            <a:picLocks noChangeAspect="1" noChangeArrowheads="1"/>
          </p:cNvPicPr>
          <p:nvPr/>
        </p:nvPicPr>
        <p:blipFill>
          <a:blip r:embed="rId11" cstate="print"/>
          <a:srcRect l="15625" t="23437" r="3125" b="6250"/>
          <a:stretch>
            <a:fillRect/>
          </a:stretch>
        </p:blipFill>
        <p:spPr bwMode="auto">
          <a:xfrm>
            <a:off x="3352800" y="4876800"/>
            <a:ext cx="290576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7" name="Picture 9" descr="http://rk.karelia.ru/wp-content/uploads/2016/03/RPT_0101.jpg"/>
          <p:cNvPicPr>
            <a:picLocks noChangeAspect="1" noChangeArrowheads="1"/>
          </p:cNvPicPr>
          <p:nvPr/>
        </p:nvPicPr>
        <p:blipFill>
          <a:blip r:embed="rId12" cstate="print"/>
          <a:srcRect l="11640" t="11111" r="35450" b="6349"/>
          <a:stretch>
            <a:fillRect/>
          </a:stretch>
        </p:blipFill>
        <p:spPr bwMode="auto">
          <a:xfrm>
            <a:off x="3505200" y="1981200"/>
            <a:ext cx="2286000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рямоугольник 37"/>
          <p:cNvSpPr/>
          <p:nvPr/>
        </p:nvSpPr>
        <p:spPr>
          <a:xfrm>
            <a:off x="3097213" y="1524000"/>
            <a:ext cx="299878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«Кукла </a:t>
            </a:r>
            <a:r>
              <a:rPr lang="ru-RU" altLang="ru-RU" b="1" dirty="0" err="1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зернушка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»</a:t>
            </a:r>
            <a:endParaRPr lang="ru-RU" dirty="0"/>
          </a:p>
        </p:txBody>
      </p:sp>
      <p:pic>
        <p:nvPicPr>
          <p:cNvPr id="40" name="Слайд 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457200" y="228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6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7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9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5146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7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32" name="Прямоугольник 25"/>
          <p:cNvSpPr>
            <a:spLocks noChangeArrowheads="1"/>
          </p:cNvSpPr>
          <p:nvPr/>
        </p:nvSpPr>
        <p:spPr bwMode="auto">
          <a:xfrm>
            <a:off x="1676400" y="228600"/>
            <a:ext cx="4572000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6666"/>
                </a:solidFill>
                <a:latin typeface="Book Antiqua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Book Antiqua" pitchFamily="18" charset="0"/>
              </a:rPr>
              <a:t>Кукла скрутка</a:t>
            </a:r>
            <a:endParaRPr lang="ru-RU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1" name="Picture 3" descr="C:\Users\МБ ДОУ 180\Desktop\Печа-куча\Куколка\Attachments_kuznetsk-mdou180@yandex.ru_2020-11-03_12-40-17\IMG_20201102_135702.jpg"/>
          <p:cNvPicPr>
            <a:picLocks noChangeAspect="1" noChangeArrowheads="1"/>
          </p:cNvPicPr>
          <p:nvPr/>
        </p:nvPicPr>
        <p:blipFill>
          <a:blip r:embed="rId6" cstate="print"/>
          <a:srcRect l="64887" t="43121" b="13626"/>
          <a:stretch>
            <a:fillRect/>
          </a:stretch>
        </p:blipFill>
        <p:spPr bwMode="auto">
          <a:xfrm rot="11495480">
            <a:off x="302145" y="1298217"/>
            <a:ext cx="3402255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42" name="Рисунок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03838"/>
            <a:ext cx="25146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990600"/>
            <a:ext cx="4953000" cy="309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http://xn--b1aaickcnjhrcdb2b.xn--p1ai/upload/files/37825369078343cb423278017089baf5.jpg"/>
          <p:cNvPicPr>
            <a:picLocks noChangeAspect="1" noChangeArrowheads="1"/>
          </p:cNvPicPr>
          <p:nvPr/>
        </p:nvPicPr>
        <p:blipFill>
          <a:blip r:embed="rId9" cstate="print"/>
          <a:srcRect l="25240" t="7426" r="31843" b="5931"/>
          <a:stretch>
            <a:fillRect/>
          </a:stretch>
        </p:blipFill>
        <p:spPr bwMode="auto">
          <a:xfrm>
            <a:off x="3352800" y="3575538"/>
            <a:ext cx="2438400" cy="3282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Слайд 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2286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6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7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9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5146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7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32" name="Прямоугольник 25"/>
          <p:cNvSpPr>
            <a:spLocks noChangeArrowheads="1"/>
          </p:cNvSpPr>
          <p:nvPr/>
        </p:nvSpPr>
        <p:spPr bwMode="auto">
          <a:xfrm>
            <a:off x="914400" y="228600"/>
            <a:ext cx="5105400" cy="5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6666"/>
                </a:solidFill>
                <a:latin typeface="Book Antiqua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Book Antiqua" pitchFamily="18" charset="0"/>
              </a:rPr>
              <a:t>Кукла </a:t>
            </a:r>
            <a:r>
              <a:rPr lang="ru-RU" sz="4000" b="1" dirty="0" err="1" smtClean="0">
                <a:solidFill>
                  <a:schemeClr val="bg1"/>
                </a:solidFill>
                <a:latin typeface="Book Antiqua" pitchFamily="18" charset="0"/>
              </a:rPr>
              <a:t>мартиничка</a:t>
            </a:r>
            <a:endParaRPr lang="ru-RU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142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03838"/>
            <a:ext cx="25146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http://rk.karelia.ru/wp-content/uploads/2016/03/RPT_0043.jpg"/>
          <p:cNvPicPr>
            <a:picLocks noChangeAspect="1" noChangeArrowheads="1"/>
          </p:cNvPicPr>
          <p:nvPr/>
        </p:nvPicPr>
        <p:blipFill>
          <a:blip r:embed="rId7" cstate="print"/>
          <a:srcRect l="15625" t="23437" r="3125" b="6250"/>
          <a:stretch>
            <a:fillRect/>
          </a:stretch>
        </p:blipFill>
        <p:spPr bwMode="auto">
          <a:xfrm>
            <a:off x="228600" y="3276600"/>
            <a:ext cx="491744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hello_html_4a9f98fb.jpg"/>
          <p:cNvPicPr>
            <a:picLocks noChangeAspect="1" noChangeArrowheads="1"/>
          </p:cNvPicPr>
          <p:nvPr/>
        </p:nvPicPr>
        <p:blipFill>
          <a:blip r:embed="rId8" cstate="print"/>
          <a:srcRect l="1979" t="15833" r="7013"/>
          <a:stretch>
            <a:fillRect/>
          </a:stretch>
        </p:blipFill>
        <p:spPr bwMode="auto">
          <a:xfrm>
            <a:off x="1066800" y="990600"/>
            <a:ext cx="3505200" cy="243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1371600"/>
            <a:ext cx="392176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Слайд 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381000" y="228600"/>
            <a:ext cx="304800" cy="304800"/>
          </a:xfrm>
          <a:prstGeom prst="rect">
            <a:avLst/>
          </a:prstGeom>
        </p:spPr>
      </p:pic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525963"/>
          </a:xfrm>
        </p:spPr>
        <p:txBody>
          <a:bodyPr/>
          <a:lstStyle/>
          <a:p>
            <a:pPr lvl="3"/>
            <a:endParaRPr lang="ru-RU" dirty="0"/>
          </a:p>
        </p:txBody>
      </p:sp>
    </p:spTree>
  </p:cSld>
  <p:clrMapOvr>
    <a:masterClrMapping/>
  </p:clrMapOvr>
  <p:transition spd="slow" advClick="0" advTm="2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6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7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9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5146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7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32" name="Прямоугольник 25"/>
          <p:cNvSpPr>
            <a:spLocks noChangeArrowheads="1"/>
          </p:cNvSpPr>
          <p:nvPr/>
        </p:nvSpPr>
        <p:spPr bwMode="auto">
          <a:xfrm>
            <a:off x="1676400" y="228600"/>
            <a:ext cx="4572000" cy="5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6666"/>
                </a:solidFill>
                <a:latin typeface="Book Antiqua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Book Antiqua" pitchFamily="18" charset="0"/>
              </a:rPr>
              <a:t>Кукла </a:t>
            </a:r>
            <a:r>
              <a:rPr lang="ru-RU" sz="4000" b="1" dirty="0" err="1" smtClean="0">
                <a:solidFill>
                  <a:schemeClr val="bg1"/>
                </a:solidFill>
                <a:latin typeface="Book Antiqua" pitchFamily="18" charset="0"/>
              </a:rPr>
              <a:t>зернушка</a:t>
            </a:r>
            <a:endParaRPr lang="ru-RU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9697" name="Picture 1" descr="C:\Users\Irina\Desktop\6b638b5090a0395f6b733cfb5d4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399" y="3655601"/>
            <a:ext cx="4800601" cy="320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http://2.bp.blogspot.com/-I0etg8ekT0M/UJ-kwzOj75I/AAAAAAAADAY/gn01IsVmfRI/s1600/%D0%BA%D1%80%D1%83%D0%BF%D0%BB%D0%B5%D0%BD%D0%B8%D1%87%D0%BA%D0%B04.jpg"/>
          <p:cNvPicPr>
            <a:picLocks noChangeAspect="1" noChangeArrowheads="1"/>
          </p:cNvPicPr>
          <p:nvPr/>
        </p:nvPicPr>
        <p:blipFill>
          <a:blip r:embed="rId7" cstate="print"/>
          <a:srcRect t="8000" b="12000"/>
          <a:stretch>
            <a:fillRect/>
          </a:stretch>
        </p:blipFill>
        <p:spPr bwMode="auto">
          <a:xfrm>
            <a:off x="0" y="990600"/>
            <a:ext cx="4462684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9" descr="http://rk.karelia.ru/wp-content/uploads/2016/03/RPT_0101.jpg"/>
          <p:cNvPicPr>
            <a:picLocks noChangeAspect="1" noChangeArrowheads="1"/>
          </p:cNvPicPr>
          <p:nvPr/>
        </p:nvPicPr>
        <p:blipFill>
          <a:blip r:embed="rId8" cstate="print"/>
          <a:srcRect l="11640" t="11111" r="35450" b="6349"/>
          <a:stretch>
            <a:fillRect/>
          </a:stretch>
        </p:blipFill>
        <p:spPr bwMode="auto">
          <a:xfrm>
            <a:off x="5638800" y="1136904"/>
            <a:ext cx="2423746" cy="252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03838"/>
            <a:ext cx="25146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лайд 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304800" y="228600"/>
            <a:ext cx="304800" cy="304800"/>
          </a:xfrm>
          <a:prstGeom prst="rect">
            <a:avLst/>
          </a:prstGeom>
        </p:spPr>
      </p:pic>
      <p:sp>
        <p:nvSpPr>
          <p:cNvPr id="25" name="Содержимое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2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6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7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9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5146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7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32" name="Прямоугольник 25"/>
          <p:cNvSpPr>
            <a:spLocks noChangeArrowheads="1"/>
          </p:cNvSpPr>
          <p:nvPr/>
        </p:nvSpPr>
        <p:spPr bwMode="auto">
          <a:xfrm>
            <a:off x="1295400" y="228600"/>
            <a:ext cx="4953000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6666"/>
                </a:solidFill>
                <a:latin typeface="Book Antiqua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Book Antiqua" pitchFamily="18" charset="0"/>
              </a:rPr>
              <a:t>Кукла </a:t>
            </a:r>
            <a:r>
              <a:rPr lang="ru-RU" sz="4000" b="1" dirty="0" err="1" smtClean="0">
                <a:solidFill>
                  <a:schemeClr val="bg1"/>
                </a:solidFill>
                <a:latin typeface="Book Antiqua" pitchFamily="18" charset="0"/>
              </a:rPr>
              <a:t>стригушка</a:t>
            </a:r>
            <a:endParaRPr lang="ru-RU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142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03838"/>
            <a:ext cx="25146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Users\МБ ДОУ 180\Desktop\Печа-куча\Куколка\Attachments_kuznetsk-mdou180@yandex.ru_2020-11-03_12-40-17\IMG_20201102_135702.jpg"/>
          <p:cNvPicPr>
            <a:picLocks noChangeAspect="1" noChangeArrowheads="1"/>
          </p:cNvPicPr>
          <p:nvPr/>
        </p:nvPicPr>
        <p:blipFill>
          <a:blip r:embed="rId7" cstate="print"/>
          <a:srcRect l="4715" t="51062" r="67375" b="7891"/>
          <a:stretch>
            <a:fillRect/>
          </a:stretch>
        </p:blipFill>
        <p:spPr bwMode="auto">
          <a:xfrm rot="10800000">
            <a:off x="5828032" y="1066800"/>
            <a:ext cx="3315968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s://st001.nashturizm.ru/block/blocktext/0/1/33/307/blocktext_307_2.jpg"/>
          <p:cNvPicPr>
            <a:picLocks noChangeAspect="1" noChangeArrowheads="1"/>
          </p:cNvPicPr>
          <p:nvPr/>
        </p:nvPicPr>
        <p:blipFill>
          <a:blip r:embed="rId8" cstate="print"/>
          <a:srcRect r="7621"/>
          <a:stretch>
            <a:fillRect/>
          </a:stretch>
        </p:blipFill>
        <p:spPr bwMode="auto">
          <a:xfrm>
            <a:off x="0" y="1066800"/>
            <a:ext cx="31242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http://drevoroda.ru/assets/images/stati/8/kukla-strigushka/6.jpg"/>
          <p:cNvPicPr>
            <a:picLocks noChangeAspect="1" noChangeArrowheads="1"/>
          </p:cNvPicPr>
          <p:nvPr/>
        </p:nvPicPr>
        <p:blipFill>
          <a:blip r:embed="rId9" cstate="print"/>
          <a:srcRect t="8584" b="3863"/>
          <a:stretch>
            <a:fillRect/>
          </a:stretch>
        </p:blipFill>
        <p:spPr bwMode="auto">
          <a:xfrm>
            <a:off x="2590800" y="2590800"/>
            <a:ext cx="3660588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Слайд 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3048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6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7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9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5146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7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32" name="Прямоугольник 25"/>
          <p:cNvSpPr>
            <a:spLocks noChangeArrowheads="1"/>
          </p:cNvSpPr>
          <p:nvPr/>
        </p:nvSpPr>
        <p:spPr bwMode="auto">
          <a:xfrm>
            <a:off x="609600" y="228600"/>
            <a:ext cx="5334000" cy="5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6666"/>
                </a:solidFill>
                <a:latin typeface="Book Antiqua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Book Antiqua" pitchFamily="18" charset="0"/>
              </a:rPr>
              <a:t>Кукла </a:t>
            </a:r>
            <a:r>
              <a:rPr lang="ru-RU" sz="4000" b="1" dirty="0" err="1" smtClean="0">
                <a:solidFill>
                  <a:schemeClr val="bg1"/>
                </a:solidFill>
                <a:latin typeface="Book Antiqua" pitchFamily="18" charset="0"/>
              </a:rPr>
              <a:t>многоручка</a:t>
            </a:r>
            <a:endParaRPr lang="ru-RU" sz="4000" b="1" dirty="0" smtClean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4338" name="Picture 2" descr="https://vashobereg.ru/wp-content/uploads/2018/11/Master_klass_kukla_iz_nitok_desyatiruchka3.jpg"/>
          <p:cNvPicPr>
            <a:picLocks noChangeAspect="1" noChangeArrowheads="1"/>
          </p:cNvPicPr>
          <p:nvPr/>
        </p:nvPicPr>
        <p:blipFill>
          <a:blip r:embed="rId6" cstate="print"/>
          <a:srcRect t="2052" b="3816"/>
          <a:stretch>
            <a:fillRect/>
          </a:stretch>
        </p:blipFill>
        <p:spPr bwMode="auto">
          <a:xfrm>
            <a:off x="-92676" y="914400"/>
            <a:ext cx="9236676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03838"/>
            <a:ext cx="25146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лайд 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3048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МБ ДОУ 180\Desktop\Печа-куча\0004-004-.png"/>
          <p:cNvPicPr>
            <a:picLocks noChangeAspect="1" noChangeArrowheads="1"/>
          </p:cNvPicPr>
          <p:nvPr/>
        </p:nvPicPr>
        <p:blipFill>
          <a:blip r:embed="rId3" cstate="print"/>
          <a:srcRect b="32429"/>
          <a:stretch>
            <a:fillRect/>
          </a:stretch>
        </p:blipFill>
        <p:spPr bwMode="auto">
          <a:xfrm>
            <a:off x="-23813" y="-5922"/>
            <a:ext cx="9167813" cy="68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AutoShape 6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6" name="AutoShape 8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7" name="AutoShape 10" descr="https://mir-igrushek.kz/image/data/80648051_large_baby_toys_1_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AutoShape 12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9" name="AutoShape 14" descr="https://www.pngkey.com/png/full/75-757941_toy-png-photos-toys-vector.pn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19" descr="https://stavropol.abc.ru/upload/resize/presets/f1cc33b536f5/gallery/89/xr/1581417869.502689xrcflmiqj-un46hajwjiokl4v4devebahr.jpg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1"/>
            <a:chExt cx="9144000" cy="1519807"/>
          </a:xfrm>
        </p:grpSpPr>
        <p:pic>
          <p:nvPicPr>
            <p:cNvPr id="5146" name="Рисунок 6"/>
            <p:cNvPicPr>
              <a:picLocks noChangeAspect="1"/>
            </p:cNvPicPr>
            <p:nvPr/>
          </p:nvPicPr>
          <p:blipFill>
            <a:blip r:embed="rId4" cstate="print"/>
            <a:srcRect l="4572" t="922" r="11508"/>
            <a:stretch>
              <a:fillRect/>
            </a:stretch>
          </p:blipFill>
          <p:spPr bwMode="auto">
            <a:xfrm rot="5400000" flipV="1">
              <a:off x="3397847" y="-3397846"/>
              <a:ext cx="1398982" cy="819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7" name="Picture 2" descr="D:\Work\Bachti\!!!ВНУТРЕННИЕ\декабрь\презентация\фотозона размер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47618" y="79866"/>
              <a:ext cx="1694113" cy="134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449177"/>
              <a:ext cx="9144000" cy="70631"/>
            </a:xfrm>
            <a:prstGeom prst="rect">
              <a:avLst/>
            </a:prstGeom>
            <a:solidFill>
              <a:srgbClr val="457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32" name="Прямоугольник 25"/>
          <p:cNvSpPr>
            <a:spLocks noChangeArrowheads="1"/>
          </p:cNvSpPr>
          <p:nvPr/>
        </p:nvSpPr>
        <p:spPr bwMode="auto">
          <a:xfrm>
            <a:off x="1143000" y="228600"/>
            <a:ext cx="5105400" cy="5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6666"/>
                </a:solidFill>
                <a:latin typeface="Book Antiqua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Book Antiqua" pitchFamily="18" charset="0"/>
              </a:rPr>
              <a:t>Кукла </a:t>
            </a:r>
            <a:r>
              <a:rPr lang="ru-RU" sz="4000" b="1" dirty="0" err="1" smtClean="0">
                <a:solidFill>
                  <a:schemeClr val="bg1"/>
                </a:solidFill>
                <a:latin typeface="Book Antiqua" pitchFamily="18" charset="0"/>
              </a:rPr>
              <a:t>пеленашка</a:t>
            </a:r>
            <a:endParaRPr lang="ru-RU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142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03838"/>
            <a:ext cx="25146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МБ ДОУ 180\Desktop\Печа-куча\Куколка\Attachments_kuznetsk-mdou180@yandex.ru_2020-11-03_12-40-17\IMG_20201102_135702.jpg"/>
          <p:cNvPicPr>
            <a:picLocks noChangeAspect="1" noChangeArrowheads="1"/>
          </p:cNvPicPr>
          <p:nvPr/>
        </p:nvPicPr>
        <p:blipFill>
          <a:blip r:embed="rId7" cstate="print"/>
          <a:srcRect l="28253" t="2613" r="52087" b="50517"/>
          <a:stretch>
            <a:fillRect/>
          </a:stretch>
        </p:blipFill>
        <p:spPr bwMode="auto">
          <a:xfrm rot="11732259">
            <a:off x="5823543" y="1357472"/>
            <a:ext cx="2776245" cy="444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https://www.culture.ru/storage/images/485c1e0e05e5c0fe2adde4e6c61c9d79/1c79b99c7c57ae963dd6eedfdb8307c6.jpeg"/>
          <p:cNvPicPr>
            <a:picLocks noChangeAspect="1" noChangeArrowheads="1"/>
          </p:cNvPicPr>
          <p:nvPr/>
        </p:nvPicPr>
        <p:blipFill>
          <a:blip r:embed="rId8" cstate="print"/>
          <a:srcRect l="9000" t="6667" r="11000" b="5333"/>
          <a:stretch>
            <a:fillRect/>
          </a:stretch>
        </p:blipFill>
        <p:spPr bwMode="auto">
          <a:xfrm>
            <a:off x="0" y="1600200"/>
            <a:ext cx="5449455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Слайд 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57200" y="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нижная выставка Кузбасс 1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Книжная выставка Кузбасс 1</Template>
  <TotalTime>5623</TotalTime>
  <Words>107</Words>
  <Application>Microsoft Office PowerPoint</Application>
  <PresentationFormat>Экран (4:3)</PresentationFormat>
  <Paragraphs>42</Paragraphs>
  <Slides>20</Slides>
  <Notes>1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Книжная выставка Кузбасс 1</vt:lpstr>
      <vt:lpstr> Визитная карточка мини-музея   «Кукла»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Templates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SmileTemplates.com</dc:creator>
  <cp:lastModifiedBy>МБ ДОУ 180</cp:lastModifiedBy>
  <cp:revision>441</cp:revision>
  <cp:lastPrinted>2017-09-18T03:58:55Z</cp:lastPrinted>
  <dcterms:created xsi:type="dcterms:W3CDTF">2007-07-20T05:06:43Z</dcterms:created>
  <dcterms:modified xsi:type="dcterms:W3CDTF">2021-03-10T06:41:16Z</dcterms:modified>
</cp:coreProperties>
</file>