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323528" y="3645024"/>
            <a:ext cx="5400600" cy="2952328"/>
          </a:xfrm>
          <a:prstGeom prst="wedgeEllipseCallout">
            <a:avLst>
              <a:gd name="adj1" fmla="val 79986"/>
              <a:gd name="adj2" fmla="val -9799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ndantino script" panose="02000400000000000000" pitchFamily="2" charset="0"/>
                <a:cs typeface="Times New Roman" panose="02020603050405020304" pitchFamily="18" charset="0"/>
              </a:rPr>
              <a:t>Греческое наследие: какие города России достались нам от древних </a:t>
            </a:r>
            <a:r>
              <a:rPr lang="ru-RU" sz="3600" dirty="0" smtClean="0">
                <a:latin typeface="Andantino script" panose="02000400000000000000" pitchFamily="2" charset="0"/>
                <a:cs typeface="Times New Roman" panose="02020603050405020304" pitchFamily="18" charset="0"/>
              </a:rPr>
              <a:t>греков</a:t>
            </a:r>
            <a:endParaRPr lang="ru-RU" sz="3600" dirty="0">
              <a:latin typeface="Andantino script" panose="020004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805264"/>
            <a:ext cx="3240360" cy="79208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Бейгуленко Яна 5 «Б»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45515" y="0"/>
            <a:ext cx="8784976" cy="1196280"/>
          </a:xfrm>
          <a:prstGeom prst="ribbon">
            <a:avLst/>
          </a:prstGeom>
          <a:solidFill>
            <a:srgbClr val="00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Анапа (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Горгиппия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225268"/>
            <a:ext cx="4622366" cy="5457057"/>
          </a:xfrm>
          <a:prstGeom prst="verticalScroll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месте популярного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курорта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некогда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находилась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греческая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Горгиппия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процветал и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преумножал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казну, его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занимались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чеканкой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монет,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виноделием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гончарным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мастерством. 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III веке н.э. полис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пожаре.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261539"/>
            <a:ext cx="3507463" cy="2630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53796"/>
            <a:ext cx="3622042" cy="2743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2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07504" y="0"/>
            <a:ext cx="8928992" cy="263691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время сохранились:  музей под открытым небом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Горгиппия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точнее,  то, что осталось от мощёных улиц, жилых домов,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виноделен некогда прославленного города; «склеп Геракла».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734" y="6122250"/>
            <a:ext cx="309065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«Саркофаг Геракла»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561316" cy="3420987"/>
          </a:xfrm>
          <a:prstGeom prst="round2DiagRect">
            <a:avLst>
              <a:gd name="adj1" fmla="val 16667"/>
              <a:gd name="adj2" fmla="val 137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640748"/>
            <a:ext cx="3713241" cy="3092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54354" y="6122250"/>
            <a:ext cx="40442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«Останки Склепа Геракла»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45515" y="0"/>
            <a:ext cx="8784976" cy="1196280"/>
          </a:xfrm>
          <a:prstGeom prst="ribbon">
            <a:avLst/>
          </a:prstGeom>
          <a:solidFill>
            <a:srgbClr val="00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 (Бата)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225268"/>
            <a:ext cx="4622366" cy="5457057"/>
          </a:xfrm>
          <a:prstGeom prst="verticalScroll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VI веке до н.э. это было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греческое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Бата,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торгующее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зерном.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Цемесской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бухты понтийские греки приплыли на галерах.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71" y="1247569"/>
            <a:ext cx="2882414" cy="2706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85" y="3953796"/>
            <a:ext cx="4093961" cy="2728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07504" y="0"/>
            <a:ext cx="8928992" cy="263691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районе городского парка был древнегреческий Акрополь с каменными надгробиями на могилах. В храме на святом источнике «Святая ручка» вы убедитесь в щедрой эллинской благодарности, ведь он отстроен на деньги грека, жена которого чудесным образом исцелилась.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2189" y="6122250"/>
            <a:ext cx="278858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«Святая ручка»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2" y="2636912"/>
            <a:ext cx="3864542" cy="3864542"/>
          </a:xfrm>
          <a:prstGeom prst="round2DiagRect">
            <a:avLst>
              <a:gd name="adj1" fmla="val 16667"/>
              <a:gd name="adj2" fmla="val 691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4094276" cy="3070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8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45515" y="0"/>
            <a:ext cx="8784976" cy="1196280"/>
          </a:xfrm>
          <a:prstGeom prst="ribbon">
            <a:avLst/>
          </a:prstGeom>
          <a:solidFill>
            <a:srgbClr val="00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 (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Садша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225268"/>
            <a:ext cx="4622366" cy="5457057"/>
          </a:xfrm>
          <a:prstGeom prst="verticalScroll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 греки появились в этих местах в VI веке до н.э. Занимались они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виноделием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сельским хозяйством, а также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 соседними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племенами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52" y="1412776"/>
            <a:ext cx="4086062" cy="2541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06148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8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3" y="0"/>
            <a:ext cx="9144000" cy="1556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44" y="3378545"/>
            <a:ext cx="4165076" cy="3449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" y="1563897"/>
            <a:ext cx="4858009" cy="3643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93161" y="2060847"/>
            <a:ext cx="305820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греческого 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крополя г. Керчь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81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9663"/>
            <a:ext cx="5328592" cy="5832648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4355976" y="202950"/>
            <a:ext cx="4808659" cy="653841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 на черноморском побережье России могут похвастаться насыщенной историей. В древние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ими стремились овладеть разные народы, которых привлекало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положение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выход к морю для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почва,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</a:t>
            </a: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богатого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47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0" y="4268688"/>
            <a:ext cx="3851920" cy="2564904"/>
          </a:xfrm>
          <a:prstGeom prst="snipRoundRect">
            <a:avLst>
              <a:gd name="adj1" fmla="val 16667"/>
              <a:gd name="adj2" fmla="val 36653"/>
            </a:avLst>
          </a:prstGeom>
          <a:ln>
            <a:solidFill>
              <a:srgbClr val="008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Греческих колоний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824536" cy="516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Лента лицом вниз 4"/>
          <p:cNvSpPr/>
          <p:nvPr/>
        </p:nvSpPr>
        <p:spPr>
          <a:xfrm>
            <a:off x="179512" y="99922"/>
            <a:ext cx="8856984" cy="1312854"/>
          </a:xfrm>
          <a:prstGeom prst="ribbon">
            <a:avLst/>
          </a:prstGeom>
          <a:solidFill>
            <a:srgbClr val="00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название городов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ывших греческих колоний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916832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Херсонес –Севастополь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Пантикапей – Керчь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Садша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Сочи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Горгиппия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Анапа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339752" y="3789040"/>
            <a:ext cx="4104456" cy="2708920"/>
          </a:xfrm>
          <a:prstGeom prst="horizontalScroll">
            <a:avLst/>
          </a:prstGeom>
          <a:ln>
            <a:solidFill>
              <a:srgbClr val="008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бывших греческих колоний современное время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224256"/>
            <a:ext cx="3706541" cy="2779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Лента лицом вниз 3"/>
          <p:cNvSpPr/>
          <p:nvPr/>
        </p:nvSpPr>
        <p:spPr>
          <a:xfrm>
            <a:off x="245515" y="0"/>
            <a:ext cx="8784976" cy="1196280"/>
          </a:xfrm>
          <a:prstGeom prst="ribbon">
            <a:avLst/>
          </a:prstGeom>
          <a:solidFill>
            <a:srgbClr val="00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(Херсонес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637" y="1340768"/>
            <a:ext cx="4680520" cy="5369176"/>
          </a:xfrm>
          <a:prstGeom prst="verticalScroll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Сюда эллины пришли еще в первый период колонизации этих земель – в VI веке до н.э.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жители полиса занимались делом. Зерно, масло и вино греки продавали купцам, прибывавшим к ним по морю. Активно распространялось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ремесло.</a:t>
            </a:r>
          </a:p>
          <a:p>
            <a:pPr algn="ctr"/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15161"/>
            <a:ext cx="3985253" cy="2586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2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07504" y="0"/>
            <a:ext cx="8928992" cy="263691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наши дни от греческого города сохранились крепость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Каламита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руины античного театра и храмов, останки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оборонительных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сооружений. Херсонес Таврический – часть архитектурно-исторического комплекса Севастополя.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84249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88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45515" y="0"/>
            <a:ext cx="8784976" cy="1196280"/>
          </a:xfrm>
          <a:prstGeom prst="ribbon">
            <a:avLst/>
          </a:prstGeom>
          <a:solidFill>
            <a:srgbClr val="00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Керчь (Пантикапей)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637" y="1224256"/>
            <a:ext cx="4622366" cy="5485688"/>
          </a:xfrm>
          <a:prstGeom prst="verticalScroll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530 году до н.э. на горе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Митридат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основан город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Пантикапей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от которого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остались одни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руины.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Через Пантикапей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торговый путь,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того, он славился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чеканкой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золотых и серебряных монет. Пантикапей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считался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одним из самых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развитых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влиятельных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Причерноморья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месте развалин позже 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Керчь.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89" y="1340768"/>
            <a:ext cx="3778922" cy="2852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57682"/>
            <a:ext cx="3528392" cy="2352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07504" y="0"/>
            <a:ext cx="8928992" cy="263691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керчинской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горе Митридат сохранились останки греческого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акрополя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подножия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Митридатской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лестницы вы увидите музей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 Деметры» - модель усыпальницы античных времен.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636912"/>
            <a:ext cx="4893987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6216"/>
            <a:ext cx="399593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34016" y="5934471"/>
            <a:ext cx="314291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«Склеп Деметры»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156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22</cp:revision>
  <dcterms:created xsi:type="dcterms:W3CDTF">2021-01-28T13:41:26Z</dcterms:created>
  <dcterms:modified xsi:type="dcterms:W3CDTF">2021-01-28T22:08:53Z</dcterms:modified>
</cp:coreProperties>
</file>