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147248" cy="208823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Зимушка – Зима</a:t>
            </a: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в гости к нам пришла!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1CC45-F94B-4A5B-96C9-A8A91714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373216"/>
            <a:ext cx="8075240" cy="95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Гайдарова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Зульфия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Яшаровна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81236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Животные зимой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0"/>
            <a:ext cx="277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белка, весёлый зверёк, по деревьям скок да скок.</a:t>
            </a:r>
          </a:p>
          <a:p>
            <a:r>
              <a:rPr lang="ru-RU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зимой я меняюсь, в шубку серую переодеваюсь.</a:t>
            </a:r>
          </a:p>
          <a:p>
            <a:r>
              <a:rPr lang="ru-RU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Меньше приходится прыгать, скакать, </a:t>
            </a:r>
          </a:p>
          <a:p>
            <a:r>
              <a:rPr lang="ru-RU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Силы надо беречь, сохранять!</a:t>
            </a:r>
          </a:p>
          <a:p>
            <a:r>
              <a:rPr lang="ru-RU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Всю осень дупло утепляла, пуха, соломы туда натаскала.</a:t>
            </a:r>
          </a:p>
          <a:p>
            <a:r>
              <a:rPr lang="ru-RU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зиме готовила запас: грибы, ягоды, орехи…</a:t>
            </a:r>
          </a:p>
          <a:p>
            <a:r>
              <a:rPr lang="ru-RU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 зимой не голодать. Где ж еду в мороз достать?</a:t>
            </a:r>
          </a:p>
          <a:p>
            <a:r>
              <a:rPr lang="ru-RU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Трудно белке зимовать…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26675"/>
            <a:ext cx="4680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увидит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не узнает зверь меня лесной!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Я хотя и не трус, но всего, всего боюсь.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Очень трудно зимой бывает, 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Когда сильный мороз и еды не хватает.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А питаюсь я корой, ягодой замёрзшей.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Что под снегом заяц найдёт – 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Всё ему впрок пойдёт.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 заяц, расскажу, как живётся мне в лесу.</a:t>
            </a:r>
          </a:p>
          <a:p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 зиме, ребята, побелел, шубку новую надел.</a:t>
            </a:r>
          </a:p>
          <a:p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 кусточком присяду, спрячусь под сосной.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26675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Я зимы не боюсь, в шубу тёплую ряжусь.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Хвост красивый какой – мне он нравится самой!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Живу в норе. Там сплю, отдыхаю,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А затем охотиться начинаю.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Ищу мышку полевую или живность какую.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Хочу зайца поймать, но мне его не догнать!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Об этом, наверно, мало кто знает,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Но и мне зимой трудно бывает.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Иногда бегаю целый день, а еды нет совсем.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Волк зимой очень злой.</a:t>
            </a:r>
          </a:p>
          <a:p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одиночку не ходит; волки стаями бродят.</a:t>
            </a:r>
          </a:p>
          <a:p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Серые, худые, голодные и злые.</a:t>
            </a:r>
          </a:p>
          <a:p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Воют сильно по ночам, даже страшно зверям!</a:t>
            </a:r>
          </a:p>
          <a:p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Лучше им не попадаться, надо их остерегаться.</a:t>
            </a:r>
          </a:p>
          <a:p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Но и волку трудно зимой…</a:t>
            </a:r>
          </a:p>
          <a:p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Еды не хватает, и он голодает.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0851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Зимой я крепко сплю,</a:t>
            </a:r>
          </a:p>
          <a:p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Зарывшись в тёплую нору.</a:t>
            </a:r>
          </a:p>
          <a:p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Готовил с осени запас: </a:t>
            </a:r>
          </a:p>
          <a:p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Грибы и ягоды припас.</a:t>
            </a:r>
          </a:p>
          <a:p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Трудился – не ленился!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81236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Загадки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FFFFFF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Не снег, не лёд, </a:t>
            </a:r>
          </a:p>
          <a:p>
            <a:pPr algn="ctr"/>
            <a:r>
              <a:rPr lang="ru-RU" sz="3600" b="1" dirty="0">
                <a:ln w="12700">
                  <a:solidFill>
                    <a:srgbClr val="FFFFFF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а серебром деревья уберёт.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Иней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Он похож на неваляшку,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Но с морковкою мордашка.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К ветру, холоду привык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Наш веселый…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Что такое зима?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4365104"/>
            <a:ext cx="3826768" cy="2069584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Отличается зима</a:t>
            </a:r>
          </a:p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весны и лета.</a:t>
            </a:r>
          </a:p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Очень снежная она,</a:t>
            </a:r>
          </a:p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Вся в снегах одета.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58772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Снеговик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Я прозрачна, как хрусталь,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С крыши я зимой свисаю.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Только очень, очень жаль,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Что в тепле я быстро таю.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2792" cy="1284752"/>
          </a:xfrm>
        </p:spPr>
        <p:txBody>
          <a:bodyPr/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Сосулька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21298_55f2e5ed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35136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24d12_6716978a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0000" y="2970000"/>
            <a:ext cx="5184000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3995936" cy="1061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Звери в дуплах и норах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Спрятались от стужи.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941168"/>
            <a:ext cx="4330824" cy="1637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кататься с горки.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Шуба, шапка и штаны –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Всё в ледовой корке!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45224"/>
            <a:ext cx="4546848" cy="1205488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Новогодний хоровод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Весело заводит.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5508104" cy="1143000"/>
          </a:xfrm>
        </p:spPr>
        <p:txBody>
          <a:bodyPr/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Месяцы зимы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620688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Декабрь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год кончает, а зиму начинает,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Все реки покрывает он прочным гладким льдом.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Январь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начало года,       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Силён его мороз.          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Уснула вся природа.         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Теперь уж не до гроз</a:t>
            </a:r>
            <a:r>
              <a:rPr lang="ru-RU" b="1" dirty="0"/>
              <a:t>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Воют вьюги да метели             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грозном лютом 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феврале.        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зверюшки похудели,     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Те, что спрятались в норе.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rgbClr val="CEF2E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494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Segoe Script</vt:lpstr>
      <vt:lpstr>Times New Roman</vt:lpstr>
      <vt:lpstr>Wingdings 2</vt:lpstr>
      <vt:lpstr>Поток</vt:lpstr>
      <vt:lpstr> Зимушка – Зима в гости к нам пришла!</vt:lpstr>
      <vt:lpstr>Что такое зима?</vt:lpstr>
      <vt:lpstr>Презентация PowerPoint</vt:lpstr>
      <vt:lpstr>Презентация PowerPoint</vt:lpstr>
      <vt:lpstr>Презентация PowerPoint</vt:lpstr>
      <vt:lpstr>Месяцы зимы</vt:lpstr>
      <vt:lpstr>Презентация PowerPoint</vt:lpstr>
      <vt:lpstr>Презентация PowerPoint</vt:lpstr>
      <vt:lpstr>Презентация PowerPoint</vt:lpstr>
      <vt:lpstr>Животные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Иней</vt:lpstr>
      <vt:lpstr>Презентация PowerPoint</vt:lpstr>
      <vt:lpstr>Презентация PowerPoint</vt:lpstr>
      <vt:lpstr>Презентация PowerPoint</vt:lpstr>
      <vt:lpstr>Сосулька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Ансар Гайдаров</cp:lastModifiedBy>
  <cp:revision>20</cp:revision>
  <dcterms:created xsi:type="dcterms:W3CDTF">2014-11-22T11:13:40Z</dcterms:created>
  <dcterms:modified xsi:type="dcterms:W3CDTF">2020-12-17T18:15:07Z</dcterms:modified>
</cp:coreProperties>
</file>