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3" r:id="rId3"/>
    <p:sldId id="257" r:id="rId4"/>
    <p:sldId id="279" r:id="rId5"/>
    <p:sldId id="276" r:id="rId6"/>
    <p:sldId id="261" r:id="rId7"/>
    <p:sldId id="275" r:id="rId8"/>
    <p:sldId id="265" r:id="rId9"/>
    <p:sldId id="268" r:id="rId10"/>
    <p:sldId id="269" r:id="rId11"/>
    <p:sldId id="277" r:id="rId12"/>
    <p:sldId id="280" r:id="rId13"/>
    <p:sldId id="278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9900"/>
    <a:srgbClr val="DAF2F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3613A-F152-429A-A18F-BC9A0205EE9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9D95E-54D8-4A5F-B10F-448EA19EC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9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9D95E-54D8-4A5F-B10F-448EA19EC2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9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032E01-C15F-41DB-A9E4-867FAB75FF44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332657"/>
            <a:ext cx="7772400" cy="14401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МУНИЦИПАЛЬНОЕ ДОШКОЛЬНОЕ ОБРАЗОВАТЕЛЬНОЕ УЧРЕЖДЕНИЕ  ДЕТСКИЙ САД ОБЩЕРАЗВИВАЮЩЕГО ВИДА</a:t>
            </a:r>
          </a:p>
          <a:p>
            <a:pPr>
              <a:defRPr/>
            </a:pPr>
            <a:r>
              <a:rPr lang="ru-RU" sz="18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 № 74 «Гнёздышко»</a:t>
            </a:r>
            <a:br>
              <a:rPr lang="ru-RU" sz="1800" i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1800" i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г.Волжский</a:t>
            </a:r>
            <a:endParaRPr lang="ru-RU" sz="18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842493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Дидактические игры по формированию элементарных математических  представлений у детей дошкольного возраста.</a:t>
            </a:r>
            <a:endParaRPr lang="ru-RU" sz="3000" b="1" i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19826"/>
            <a:ext cx="397437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5976" y="4566027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Татьяна Викторовна.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1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 flipV="1">
            <a:off x="251521" y="332655"/>
            <a:ext cx="302433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endParaRPr lang="ru-RU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7"/>
            <a:ext cx="33843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Дидактическая игра: «Собери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гусеничку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Arial Black" pitchFamily="34" charset="0"/>
              </a:rPr>
              <a:t>Цель : Закреплять цвета.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Arial Black" pitchFamily="34" charset="0"/>
              </a:rPr>
              <a:t>Материал: круги разных цветов  с изображением головы гусеницы по краям с тесьмой.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Arial Black" pitchFamily="34" charset="0"/>
              </a:rPr>
              <a:t>Ход игры: ребёнок берёт круг с изображением головы гусеницы и подбирает  круги по цвету.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" name="Рисунок 5" descr="C:\Users\12группа\Documents\Фото для презентации\_DSC3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032448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2группа\Documents\Фото для презентации\_DSC32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5" y="3516111"/>
            <a:ext cx="432049" cy="5476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1997839"/>
            <a:ext cx="49685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Black" pitchFamily="34" charset="0"/>
              </a:rPr>
              <a:t>-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Black" pitchFamily="34" charset="0"/>
              </a:rPr>
              <a:t>Круглый стол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Black" pitchFamily="34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Black" pitchFamily="34" charset="0"/>
              </a:rPr>
              <a:t>«Роль дидактических игр в развитии математических способностей детей»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Black" pitchFamily="34" charset="0"/>
              </a:rPr>
              <a:t>- Индивидуальные консультации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Black" pitchFamily="34" charset="0"/>
              </a:rPr>
              <a:t>«Математическая игра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Black" pitchFamily="34" charset="0"/>
              </a:rPr>
              <a:t>в жизни ребенка»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Black" pitchFamily="34" charset="0"/>
              </a:rPr>
              <a:t>Наглядная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Black" pitchFamily="34" charset="0"/>
              </a:rPr>
              <a:t>информация «Играйте вместе с детьми»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196752"/>
            <a:ext cx="546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 </a:t>
            </a:r>
            <a:r>
              <a:rPr lang="ru-RU" sz="4000" b="1" dirty="0" smtClean="0"/>
              <a:t>   Работа с родителями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109" y="2433589"/>
            <a:ext cx="3860828" cy="32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3860133"/>
            <a:ext cx="3707904" cy="29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836712"/>
            <a:ext cx="936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                              Итоговые мероприятия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23835" y="2921180"/>
            <a:ext cx="4437112" cy="343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3140968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ЛЕПКА: «Теремок»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1700808"/>
            <a:ext cx="4645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Конструирование со счётными</a:t>
            </a:r>
          </a:p>
          <a:p>
            <a:r>
              <a:rPr lang="ru-RU" dirty="0" smtClean="0">
                <a:latin typeface="Arial Black" pitchFamily="34" charset="0"/>
              </a:rPr>
              <a:t>                   палочками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74838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В РЕЗУЛЬТАТЕ ДЕТИ </a:t>
            </a:r>
            <a:r>
              <a:rPr lang="ru-RU" sz="24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СТАЛИ БОЛЕЕ АКТИВНЫ , ИСПОЛЬЗУЮТ ПОЛНЫЕ ОТВЕТЫ, </a:t>
            </a:r>
            <a:r>
              <a:rPr lang="ru-RU" sz="24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И</a:t>
            </a:r>
            <a:r>
              <a:rPr lang="ru-RU" sz="2400" dirty="0" smtClean="0">
                <a:ln w="17780" cmpd="sng">
                  <a:noFill/>
                  <a:prstDash val="solid"/>
                  <a:miter lim="800000"/>
                </a:ln>
                <a:latin typeface="Arial Black" panose="020B0A04020102020204" pitchFamily="34" charset="0"/>
              </a:rPr>
              <a:t>Х</a:t>
            </a:r>
            <a:r>
              <a:rPr lang="ru-RU" sz="24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sz="24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ОТВЕТЫ ОСНОВАНЫ НА ДОКАЗАТЕЛЬСТВАХ, СТАЛИ БОЛЕЕ САМОСТОЯТЕЛЬНЫ, УЛУЧШИЛАСЬ ПАМЯТЬ, УМЕНИЕ РАССУЖДАТЬ, ДУМАТЬ.</a:t>
            </a:r>
          </a:p>
        </p:txBody>
      </p:sp>
    </p:spTree>
    <p:extLst>
      <p:ext uri="{BB962C8B-B14F-4D97-AF65-F5344CB8AC3E}">
        <p14:creationId xmlns:p14="http://schemas.microsoft.com/office/powerpoint/2010/main" val="2758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293" y="2332290"/>
            <a:ext cx="6669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/>
          </a:p>
          <a:p>
            <a:r>
              <a:rPr lang="ru-RU" sz="4400" b="1" dirty="0" smtClean="0"/>
              <a:t>    </a:t>
            </a:r>
            <a:r>
              <a:rPr lang="ru-RU" sz="3600" dirty="0" smtClean="0">
                <a:latin typeface="Arial Black" pitchFamily="34" charset="0"/>
              </a:rPr>
              <a:t>Спасибо за внимание!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Без </a:t>
            </a:r>
            <a:r>
              <a:rPr lang="ru-RU" sz="2400" b="1" dirty="0">
                <a:latin typeface="Arial Black" pitchFamily="34" charset="0"/>
              </a:rPr>
              <a:t>игры нет и не может быть полноценного умственного развития. Игра- это </a:t>
            </a:r>
            <a:r>
              <a:rPr lang="ru-RU" sz="2400" b="1" dirty="0" smtClean="0">
                <a:latin typeface="Arial Black" pitchFamily="34" charset="0"/>
              </a:rPr>
              <a:t>«огромное </a:t>
            </a:r>
            <a:r>
              <a:rPr lang="ru-RU" sz="2400" b="1" dirty="0">
                <a:latin typeface="Arial Black" pitchFamily="34" charset="0"/>
              </a:rPr>
              <a:t>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</a:t>
            </a:r>
            <a:r>
              <a:rPr lang="ru-RU" sz="2400" b="1" dirty="0" smtClean="0">
                <a:latin typeface="Arial Black" pitchFamily="34" charset="0"/>
              </a:rPr>
              <a:t>»</a:t>
            </a:r>
          </a:p>
          <a:p>
            <a:r>
              <a:rPr lang="ru-RU" sz="2400" b="1" dirty="0" smtClean="0">
                <a:latin typeface="Arial Black" pitchFamily="34" charset="0"/>
              </a:rPr>
              <a:t>                                         В.А</a:t>
            </a:r>
            <a:r>
              <a:rPr lang="ru-RU" sz="2400" b="1" dirty="0">
                <a:latin typeface="Arial Black" pitchFamily="34" charset="0"/>
              </a:rPr>
              <a:t>. Сухомлинский.</a:t>
            </a:r>
          </a:p>
          <a:p>
            <a:endParaRPr lang="ru-RU" sz="32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64096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Сегодня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, а тем более,  завтра, математика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необходима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огромному числу людей различных профессий. Для умственного развития детей, существенное значение имеет приобретение математических представлений, которые активно влияют на формирование умственной деятельности. Все полученные знания и умения закрепляются в дидактических играх. Дидактическая игра требует усидчивости, использование мыслительного процесса, в игре ребенок легко раскрывает свои творческие способности, осваивает новые знания, развивает наблюдательность, учится размышлять, анализировать, преодолевать трудности.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637237"/>
            <a:ext cx="460851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+mn-lt"/>
              </a:rPr>
              <a:t>Актуальность </a:t>
            </a:r>
          </a:p>
        </p:txBody>
      </p:sp>
      <p:pic>
        <p:nvPicPr>
          <p:cNvPr id="6" name="Picture 2" descr="C:\Documents and Settings\Admin.ASTANINS\Рабочий стол\картинки\задачи с вес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4377">
            <a:off x="6130621" y="323878"/>
            <a:ext cx="1905000" cy="1428750"/>
          </a:xfrm>
          <a:prstGeom prst="plaqu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269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Arial Black" pitchFamily="34" charset="0"/>
              </a:rPr>
              <a:t>Тип проекта</a:t>
            </a:r>
          </a:p>
          <a:p>
            <a:r>
              <a:rPr lang="ru-RU" sz="3000" b="1" dirty="0" smtClean="0">
                <a:solidFill>
                  <a:schemeClr val="tx1"/>
                </a:solidFill>
                <a:latin typeface="Arial Black" pitchFamily="34" charset="0"/>
              </a:rPr>
              <a:t>- краткосрочный</a:t>
            </a:r>
          </a:p>
          <a:p>
            <a:r>
              <a:rPr lang="ru-RU" sz="3000" b="1" dirty="0" smtClean="0">
                <a:solidFill>
                  <a:schemeClr val="tx1"/>
                </a:solidFill>
                <a:latin typeface="Arial Black" pitchFamily="34" charset="0"/>
              </a:rPr>
              <a:t>- познавательно-творческий</a:t>
            </a:r>
          </a:p>
          <a:p>
            <a:r>
              <a:rPr lang="ru-RU" sz="3000" b="1" dirty="0" smtClean="0">
                <a:solidFill>
                  <a:schemeClr val="tx1"/>
                </a:solidFill>
                <a:latin typeface="Arial Black" pitchFamily="34" charset="0"/>
              </a:rPr>
              <a:t>- участники проекта (дети, педагоги, родители)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1052736"/>
            <a:ext cx="7452816" cy="5073427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первом этапе : подготовительном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1.Изучали литературу по организации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дидактических игр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2.Разработали макеты авторских дидактических игр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3.Приступили к их созданию: «Найди домик геометрической фигуре», «Горшочек с секретом», «</a:t>
            </a:r>
            <a:r>
              <a:rPr lang="ru-RU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Гусеничка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» 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41095"/>
          <a:stretch/>
        </p:blipFill>
        <p:spPr>
          <a:xfrm>
            <a:off x="827584" y="1622433"/>
            <a:ext cx="7416824" cy="4725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831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На втором этапе дети использовали дидактические игры в образовательной и самостоятельной  игровой деятельности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08465"/>
      </p:ext>
    </p:extLst>
  </p:cSld>
  <p:clrMapOvr>
    <a:masterClrMapping/>
  </p:clrMapOvr>
  <p:transition spd="med" advClick="0" advTm="2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54" y="197246"/>
            <a:ext cx="4320480" cy="6555641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Дидактическая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«Найди геометрической  фигуре свой домик».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Цель: Закреплять с детьми название геометрических фигур и основные цвета.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Материал: карточки с разными цветными полями и с изображением геометрических фигур, пластмассовые фигуры.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Ход игры: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 каждого играющего карточка .Дети рассказывают какая фигура и какого цвета изображена.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Например: Мне нужен квадрат жёлтого цвета . Мне нужен треугольник зелёного цвета.</a:t>
            </a: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C:\Users\12группа\Documents\Фото для презентации\_DSC32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2группа\Documents\Фото для презентации\_DSC32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3284984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086153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группа\Documents\Фото для презентации\_DSC3236.JPG"/>
          <p:cNvPicPr/>
          <p:nvPr/>
        </p:nvPicPr>
        <p:blipFill>
          <a:blip r:embed="rId2" cstate="print"/>
          <a:srcRect r="36055"/>
          <a:stretch>
            <a:fillRect/>
          </a:stretch>
        </p:blipFill>
        <p:spPr bwMode="auto">
          <a:xfrm>
            <a:off x="5652120" y="476672"/>
            <a:ext cx="27363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9" y="260648"/>
            <a:ext cx="4248471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FF00"/>
                </a:solidFill>
              </a:rPr>
              <a:t>Дидактическая игра :</a:t>
            </a:r>
          </a:p>
          <a:p>
            <a:r>
              <a:rPr lang="ru-RU" sz="2800" b="1" dirty="0" smtClean="0">
                <a:solidFill>
                  <a:srgbClr val="00FF00"/>
                </a:solidFill>
              </a:rPr>
              <a:t>«Горшочек с секретом»</a:t>
            </a:r>
          </a:p>
          <a:p>
            <a:endParaRPr lang="ru-RU" sz="2800" b="1" dirty="0" smtClean="0">
              <a:solidFill>
                <a:srgbClr val="00FF00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Arial Black" pitchFamily="34" charset="0"/>
              </a:rPr>
              <a:t>Цель : Учить детей подбирать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Arial Black" pitchFamily="34" charset="0"/>
              </a:rPr>
              <a:t>предметы по цвету и форме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Arial Black" pitchFamily="34" charset="0"/>
              </a:rPr>
              <a:t>изображённых на горшочках.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Arial Black" pitchFamily="34" charset="0"/>
              </a:rPr>
              <a:t>Материал: Горшочки с изображением геометрических фигур разного цвета, карточки с изображением предметов.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Arial Black" pitchFamily="34" charset="0"/>
              </a:rPr>
              <a:t>Ход игры: ребёнок берёт карточку и объясняет с какой геометрической  фигурой ассоциируется этот предмет.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 </a:t>
            </a:r>
          </a:p>
          <a:p>
            <a:endParaRPr lang="ru-RU" sz="2800" b="1" dirty="0" smtClean="0">
              <a:solidFill>
                <a:srgbClr val="00FF00"/>
              </a:solidFill>
            </a:endParaRPr>
          </a:p>
        </p:txBody>
      </p:sp>
      <p:pic>
        <p:nvPicPr>
          <p:cNvPr id="6" name="Рисунок 5" descr="C:\Users\12группа\Documents\Фото для презентации\_DSC3235.JPG"/>
          <p:cNvPicPr/>
          <p:nvPr/>
        </p:nvPicPr>
        <p:blipFill>
          <a:blip r:embed="rId3" cstate="print"/>
          <a:srcRect t="34630" r="32491"/>
          <a:stretch>
            <a:fillRect/>
          </a:stretch>
        </p:blipFill>
        <p:spPr bwMode="auto">
          <a:xfrm>
            <a:off x="5724128" y="4005064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399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Candara</vt:lpstr>
      <vt:lpstr>Constantia</vt:lpstr>
      <vt:lpstr>Georgia</vt:lpstr>
      <vt:lpstr>Symbol</vt:lpstr>
      <vt:lpstr>Times New Roman</vt:lpstr>
      <vt:lpstr>Волна</vt:lpstr>
      <vt:lpstr>Презентация PowerPoint</vt:lpstr>
      <vt:lpstr>Презентация PowerPoint</vt:lpstr>
      <vt:lpstr>Актуальность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103</cp:revision>
  <dcterms:created xsi:type="dcterms:W3CDTF">2014-11-22T14:11:00Z</dcterms:created>
  <dcterms:modified xsi:type="dcterms:W3CDTF">2021-01-27T16:41:53Z</dcterms:modified>
</cp:coreProperties>
</file>