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1" r:id="rId2"/>
    <p:sldId id="309" r:id="rId3"/>
    <p:sldId id="307" r:id="rId4"/>
    <p:sldId id="258" r:id="rId5"/>
    <p:sldId id="259" r:id="rId6"/>
    <p:sldId id="287" r:id="rId7"/>
    <p:sldId id="261" r:id="rId8"/>
    <p:sldId id="262" r:id="rId9"/>
    <p:sldId id="263" r:id="rId10"/>
    <p:sldId id="266" r:id="rId11"/>
    <p:sldId id="265" r:id="rId12"/>
    <p:sldId id="264" r:id="rId13"/>
    <p:sldId id="267" r:id="rId14"/>
    <p:sldId id="269" r:id="rId15"/>
    <p:sldId id="271" r:id="rId16"/>
    <p:sldId id="270" r:id="rId17"/>
    <p:sldId id="273" r:id="rId18"/>
    <p:sldId id="292" r:id="rId19"/>
    <p:sldId id="293" r:id="rId20"/>
    <p:sldId id="297" r:id="rId21"/>
    <p:sldId id="306" r:id="rId22"/>
    <p:sldId id="274" r:id="rId23"/>
    <p:sldId id="275" r:id="rId24"/>
    <p:sldId id="299" r:id="rId25"/>
    <p:sldId id="300" r:id="rId26"/>
    <p:sldId id="278" r:id="rId27"/>
    <p:sldId id="279" r:id="rId28"/>
    <p:sldId id="289" r:id="rId29"/>
    <p:sldId id="280" r:id="rId30"/>
    <p:sldId id="281" r:id="rId31"/>
    <p:sldId id="31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 varScale="1">
        <p:scale>
          <a:sx n="69" d="100"/>
          <a:sy n="69" d="100"/>
        </p:scale>
        <p:origin x="137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E5837-8B30-4EDC-B8AF-DFD8219D8396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8D2F5-DDD8-44A8-AF7C-9356D6088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7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D2F5-DDD8-44A8-AF7C-9356D6088B5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3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0976" y="2564904"/>
            <a:ext cx="73114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Соколова Елена Викторовна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 руководитель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  сад  № 4»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г.Кургана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лайд-лекция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/>
              <a:t>Не смолкнет слава тех великих </a:t>
            </a:r>
            <a:r>
              <a:rPr lang="ru-RU" sz="2800" b="1" dirty="0" smtClean="0"/>
              <a:t>лет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1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21401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35"/>
            <a:ext cx="92225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71155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cap="none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Отважно шли   солдаты   в  бой!</a:t>
            </a:r>
          </a:p>
          <a:p>
            <a:r>
              <a:rPr lang="ru-RU" sz="3200" b="1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каждый  город  и  за  нас   с  тобой</a:t>
            </a:r>
            <a:endParaRPr lang="ru-RU" sz="3200" b="1" cap="none" dirty="0">
              <a:ln w="11430"/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090620-bel.jpg"/>
          <p:cNvPicPr>
            <a:picLocks noChangeAspect="1"/>
          </p:cNvPicPr>
          <p:nvPr/>
        </p:nvPicPr>
        <p:blipFill>
          <a:blip r:embed="rId4" cstate="print"/>
          <a:srcRect l="9191"/>
          <a:stretch>
            <a:fillRect/>
          </a:stretch>
        </p:blipFill>
        <p:spPr>
          <a:xfrm>
            <a:off x="108520" y="0"/>
            <a:ext cx="90354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57470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Вставай, страна огромная,</a:t>
            </a:r>
          </a:p>
          <a:p>
            <a:r>
              <a:rPr lang="ru-RU" sz="3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Вставай, на смертный бой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хор им. Александрова - ВСТАВАЙ, СТРАНА ОГРОМНАЯ !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8052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3030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62426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фашистской силой тёмною,</a:t>
            </a:r>
          </a:p>
          <a:p>
            <a:r>
              <a:rPr lang="ru-RU" sz="3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проклятою ордой!</a:t>
            </a:r>
            <a:endParaRPr lang="ru-RU" sz="3600" b="1" cap="none" spc="5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5-010-Vtoraja-mirovaja-vojna-Bolshaja-chast-vojny-prokhodila-na-territorii-SSSR.jpg"/>
          <p:cNvPicPr>
            <a:picLocks noChangeAspect="1"/>
          </p:cNvPicPr>
          <p:nvPr/>
        </p:nvPicPr>
        <p:blipFill>
          <a:blip r:embed="rId2" cstate="print"/>
          <a:srcRect t="10416"/>
          <a:stretch>
            <a:fillRect/>
          </a:stretch>
        </p:blipFill>
        <p:spPr>
          <a:xfrm>
            <a:off x="0" y="-1"/>
            <a:ext cx="9144000" cy="683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47720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Идёт война народная,</a:t>
            </a:r>
          </a:p>
          <a:p>
            <a:r>
              <a:rPr lang="ru-RU" sz="3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Священная война!</a:t>
            </a:r>
            <a:endParaRPr lang="ru-RU" sz="3600" b="1" cap="none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____________%20_________________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4643437" cy="296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1380.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429000"/>
            <a:ext cx="3929090" cy="312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un_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57167"/>
            <a:ext cx="3952872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281" y="4509120"/>
            <a:ext cx="4643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народ, от  мала  до  велика  поднялся  на  борьбу   с   врагом!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_warkids_46561.jpg"/>
          <p:cNvPicPr>
            <a:picLocks noChangeAspect="1"/>
          </p:cNvPicPr>
          <p:nvPr/>
        </p:nvPicPr>
        <p:blipFill>
          <a:blip r:embed="rId2" cstate="print"/>
          <a:srcRect r="13334" b="6422"/>
          <a:stretch>
            <a:fillRect/>
          </a:stretch>
        </p:blipFill>
        <p:spPr>
          <a:xfrm>
            <a:off x="273114" y="285728"/>
            <a:ext cx="437032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8127.jpg"/>
          <p:cNvPicPr>
            <a:picLocks noChangeAspect="1"/>
          </p:cNvPicPr>
          <p:nvPr/>
        </p:nvPicPr>
        <p:blipFill>
          <a:blip r:embed="rId3" cstate="print"/>
          <a:srcRect l="2022" t="3261"/>
          <a:stretch>
            <a:fillRect/>
          </a:stretch>
        </p:blipFill>
        <p:spPr>
          <a:xfrm>
            <a:off x="4786314" y="285728"/>
            <a:ext cx="4170177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3933056"/>
            <a:ext cx="507548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Ему бы учебники в </a:t>
            </a:r>
            <a:r>
              <a:rPr lang="ru-RU" sz="2800" b="1" dirty="0" smtClean="0"/>
              <a:t>руки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Да строгую ласку отца… </a:t>
            </a:r>
            <a:endParaRPr lang="ru-RU" sz="2800" b="1" dirty="0" smtClean="0"/>
          </a:p>
          <a:p>
            <a:r>
              <a:rPr lang="ru-RU" sz="2800" b="1" dirty="0" smtClean="0"/>
              <a:t>Но </a:t>
            </a:r>
            <a:r>
              <a:rPr lang="ru-RU" sz="2800" b="1" dirty="0"/>
              <a:t>служит военной науке Мальчишка в шинели бойца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(</a:t>
            </a:r>
            <a:r>
              <a:rPr lang="ru-RU" sz="2800" b="1" dirty="0" err="1" smtClean="0"/>
              <a:t>Юферев</a:t>
            </a:r>
            <a:r>
              <a:rPr lang="ru-RU" sz="2800" b="1" dirty="0" smtClean="0"/>
              <a:t> В.)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313053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0521"/>
            <a:ext cx="4264989" cy="3288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88024" y="3414507"/>
            <a:ext cx="36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шкафу, знаю, платьице новое,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Туфли лодочкой где-то стоят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Эх, война! Всех одела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кирзОвое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выпускного ушла в медсанбат.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YandexDisk\Загрузки\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5809"/>
            <a:ext cx="8820472" cy="661535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5577" y="332657"/>
            <a:ext cx="561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горя и потерь принесла война…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YandexDisk\Загрузки\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7200800" cy="5400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314653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даже  в  такое  нелегкое  время  рождались  прекрасные  стихи  и  песни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2564904"/>
            <a:ext cx="7513324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материал  предназначен  для проведения  праздника, тематического занятия  старшим дошкольникам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ябло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974726" cy="331648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16016" y="476672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Расцветали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яблони  и груши….   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елена\Desktop\грущ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12976"/>
            <a:ext cx="545976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7"/>
            <a:ext cx="338437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Жди меня, и я вернусь.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очень жди,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Жди, когда наводят грусть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Желтые дожди,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Жди, когда снега метут,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Жди, когда жара,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Жди, когда других не ждут,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Позабыв вчера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К.Симанов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51686569_kovshova_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872674"/>
            <a:ext cx="4362762" cy="5435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1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mg-fotki.yandex.ru/get/55/valovsochi.59/0_34ba8_661f2db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95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5685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вдруг над яростью атак,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Последним, исступленным бредом -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красный над рейхстагом флаг,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солнце красное Победы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0f7625361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63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82486" y="714356"/>
            <a:ext cx="55790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мая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Победы!!!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п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960438"/>
            <a:ext cx="10425113" cy="87788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188640"/>
            <a:ext cx="42443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Стоят в России обелиски,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них фамилии солдат…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ровесники мальчишки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обелисками лежат.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пам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9142" y="2852936"/>
            <a:ext cx="4925346" cy="410445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404664"/>
            <a:ext cx="864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Благодарные люди поставили  памятники погибшим солдатам</a:t>
            </a:r>
            <a:endParaRPr lang="ru-RU" sz="2400" b="1" dirty="0"/>
          </a:p>
        </p:txBody>
      </p:sp>
      <p:pic>
        <p:nvPicPr>
          <p:cNvPr id="5" name="Picture 2" descr="C:\Users\елена\Desktop\але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5"/>
            <a:ext cx="4608513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.jpeg"/>
          <p:cNvPicPr>
            <a:picLocks noChangeAspect="1"/>
          </p:cNvPicPr>
          <p:nvPr/>
        </p:nvPicPr>
        <p:blipFill>
          <a:blip r:embed="rId2" cstate="print"/>
          <a:srcRect r="1097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10800000" flipV="1">
            <a:off x="2555776" y="153506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День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Победы?    Это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парад: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Едут танки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ракеты,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арширует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 солдат.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91MI_img.jpg"/>
          <p:cNvPicPr>
            <a:picLocks noChangeAspect="1"/>
          </p:cNvPicPr>
          <p:nvPr/>
        </p:nvPicPr>
        <p:blipFill>
          <a:blip r:embed="rId2" cstate="print"/>
          <a:srcRect r="1960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минута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молчанья…Всех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погибших в войне перечтём,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кремлёвских курантов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звучанье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 памяти свой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отдаём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58300"/>
            <a:ext cx="8784976" cy="4911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n-pobedy-2012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72966"/>
            <a:ext cx="8892481" cy="6685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4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2492896"/>
            <a:ext cx="87129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презентации 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Формировать патриотические чувства у дошкольников, уважение и гордость за подвиг нашего народа в Великой Отечественной войне.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Дать представление о значении победы нашего народа в Великой Отечественной войне;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Обогащать и развивать словарный запас детей, познакомить с произведениями художественной литературы и музыки военных лет;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нравственно-патриотические чувства у дошкольников к празднику Победы, уважение к заслугам и подвигам воинов Великой Отечественной войны.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769.jpg"/>
          <p:cNvPicPr>
            <a:picLocks noChangeAspect="1"/>
          </p:cNvPicPr>
          <p:nvPr/>
        </p:nvPicPr>
        <p:blipFill>
          <a:blip r:embed="rId2" cstate="print"/>
          <a:srcRect l="6976" r="4135"/>
          <a:stretch>
            <a:fillRect/>
          </a:stretch>
        </p:blipFill>
        <p:spPr>
          <a:xfrm>
            <a:off x="35068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10800000" flipV="1">
            <a:off x="6084168" y="39409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салют в полнеба, Огромный, как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Победа!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82206"/>
            <a:ext cx="4211960" cy="3192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746" y="3593439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Помним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36296" y="3861048"/>
            <a:ext cx="1681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Гордимся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764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59051_large.jpeg"/>
          <p:cNvPicPr>
            <a:picLocks noChangeAspect="1"/>
          </p:cNvPicPr>
          <p:nvPr/>
        </p:nvPicPr>
        <p:blipFill>
          <a:blip r:embed="rId2" cstate="print"/>
          <a:srcRect r="11976"/>
          <a:stretch>
            <a:fillRect/>
          </a:stretch>
        </p:blipFill>
        <p:spPr>
          <a:xfrm>
            <a:off x="-34346" y="-9259"/>
            <a:ext cx="9144000" cy="691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88380007_large_2642543_Derevny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4829" y="0"/>
            <a:ext cx="4786314" cy="6641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5445224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22 июня 1941года</a:t>
            </a:r>
          </a:p>
          <a:p>
            <a:r>
              <a:rPr lang="ru-RU" sz="2800" b="1" dirty="0" smtClean="0"/>
              <a:t>Рано  утром  на  рассвете,</a:t>
            </a:r>
          </a:p>
          <a:p>
            <a:r>
              <a:rPr lang="ru-RU" sz="2800" b="1" dirty="0" smtClean="0"/>
              <a:t>Когда мирно  спали  дети…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podborka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5184776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rmussolini-hitler.jpg"/>
          <p:cNvPicPr>
            <a:picLocks noChangeAspect="1"/>
          </p:cNvPicPr>
          <p:nvPr/>
        </p:nvPicPr>
        <p:blipFill>
          <a:blip r:embed="rId3" cstate="print"/>
          <a:srcRect b="23725"/>
          <a:stretch>
            <a:fillRect/>
          </a:stretch>
        </p:blipFill>
        <p:spPr>
          <a:xfrm>
            <a:off x="5572133" y="357166"/>
            <a:ext cx="3082840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1783991_6723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4003" y="2919271"/>
            <a:ext cx="4670970" cy="307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761417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500438"/>
            <a:ext cx="3714776" cy="3071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4427984" y="5420400"/>
            <a:ext cx="5507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Гитлер  дал  войскам  приказ.</a:t>
            </a:r>
          </a:p>
          <a:p>
            <a:r>
              <a:rPr lang="ru-RU" sz="2400" b="1" dirty="0"/>
              <a:t>И послал  солдат </a:t>
            </a:r>
            <a:r>
              <a:rPr lang="ru-RU" sz="2400" b="1" dirty="0" smtClean="0"/>
              <a:t> немецких</a:t>
            </a:r>
            <a:endParaRPr lang="ru-RU" sz="2400" b="1" dirty="0"/>
          </a:p>
          <a:p>
            <a:r>
              <a:rPr lang="ru-RU" sz="2400" b="1" dirty="0"/>
              <a:t>Против  русских, против  нас…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7229-14.jpg"/>
          <p:cNvPicPr>
            <a:picLocks noChangeAspect="1"/>
          </p:cNvPicPr>
          <p:nvPr/>
        </p:nvPicPr>
        <p:blipFill>
          <a:blip r:embed="rId2" cstate="print"/>
          <a:srcRect r="5763"/>
          <a:stretch>
            <a:fillRect/>
          </a:stretch>
        </p:blipFill>
        <p:spPr>
          <a:xfrm>
            <a:off x="-1" y="0"/>
            <a:ext cx="9144001" cy="680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10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15436"/>
          <a:stretch>
            <a:fillRect/>
          </a:stretch>
        </p:blipFill>
        <p:spPr bwMode="auto">
          <a:xfrm>
            <a:off x="0" y="0"/>
            <a:ext cx="5072066" cy="678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3543" r="26041"/>
          <a:stretch>
            <a:fillRect/>
          </a:stretch>
        </p:blipFill>
        <p:spPr bwMode="auto">
          <a:xfrm>
            <a:off x="5000628" y="0"/>
            <a:ext cx="41433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819096_large_016kf7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85728"/>
            <a:ext cx="430669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984698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428999"/>
            <a:ext cx="4500562" cy="322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oldaten_rote_arm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85728"/>
            <a:ext cx="442915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844" y="4509120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«Вставай,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народ!»Услышав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клич Земли,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фронт солдаты  Родины   ушли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228</Words>
  <Application>Microsoft Office PowerPoint</Application>
  <PresentationFormat>Экран (4:3)</PresentationFormat>
  <Paragraphs>48</Paragraphs>
  <Slides>31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Айдар</dc:creator>
  <cp:lastModifiedBy>Вова</cp:lastModifiedBy>
  <cp:revision>35</cp:revision>
  <dcterms:created xsi:type="dcterms:W3CDTF">2013-04-15T16:02:25Z</dcterms:created>
  <dcterms:modified xsi:type="dcterms:W3CDTF">2021-01-24T13:40:32Z</dcterms:modified>
</cp:coreProperties>
</file>