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A4D8-5F10-45F0-B025-5AF462A90C8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9EBA-E283-40A4-AEEF-AF3F3466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43898"/>
            <a:ext cx="7772400" cy="1135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8013"/>
            <a:ext cx="6400800" cy="3470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66666\Attachments_santa.fo2013@yandex.ru_2019-04-12_09-38-59\наунн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66666\Attachments_santa.fo2013@yandex.ru_2019-04-12_09-38-59\наунн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66666\Attachments_santa.fo2013@yandex.ru_2019-04-12_09-38-59\наунн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66666\Attachments_santa.fo2013@yandex.ru_2019-04-12_09-38-59\наунн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66666\Attachments_santa.fo2013@yandex.ru_2019-04-12_09-38-59\наунн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6666\Attachments_santa.fo2013@yandex.ru_2019-04-12_09-38-59\наунн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6666\Attachments_santa.fo2013@yandex.ru_2019-04-12_09-38-59\наунн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66666\Attachments_santa.fo2013@yandex.ru_2019-04-12_09-38-59\наунн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66666\Attachments_santa.fo2013@yandex.ru_2019-04-12_09-38-59\наунн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66666\Attachments_santa.fo2013@yandex.ru_2019-04-12_09-38-59\наунн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66666\Attachments_santa.fo2013@yandex.ru_2019-04-12_09-38-59\наунн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66666\Attachments_santa.fo2013@yandex.ru_2019-04-12_09-38-59\наунн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66666\Attachments_santa.fo2013@yandex.ru_2019-04-12_09-38-59\наунн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2020-12-09T13:06:45Z</dcterms:created>
  <dcterms:modified xsi:type="dcterms:W3CDTF">2021-01-12T14:16:35Z</dcterms:modified>
</cp:coreProperties>
</file>