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73" r:id="rId4"/>
    <p:sldId id="257" r:id="rId5"/>
    <p:sldId id="258" r:id="rId6"/>
    <p:sldId id="259" r:id="rId7"/>
    <p:sldId id="260" r:id="rId8"/>
    <p:sldId id="264" r:id="rId9"/>
    <p:sldId id="265" r:id="rId10"/>
    <p:sldId id="267" r:id="rId11"/>
    <p:sldId id="268" r:id="rId12"/>
    <p:sldId id="261" r:id="rId13"/>
    <p:sldId id="269" r:id="rId14"/>
    <p:sldId id="270" r:id="rId15"/>
    <p:sldId id="271" r:id="rId16"/>
    <p:sldId id="26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4" autoAdjust="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20F028-FBD4-490A-B029-DA40B35FF1F4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6883A0-B181-4DAC-BF69-AFBE802A2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16430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99999999999999999999999999999999999999999999999999999999999999999999999999999999999999999999999999999999999999999999999999999999999999999999999999999999999999999999999999999999999999999999999999999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51435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 descr="mwp0036263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042" y="50004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МОУ СОШ №24</a:t>
            </a:r>
            <a:br>
              <a:rPr lang="ru-RU" b="1" dirty="0" smtClean="0"/>
            </a:br>
            <a:r>
              <a:rPr lang="ru-RU" b="1" dirty="0" smtClean="0"/>
              <a:t>                      Московская область Город Подольск</a:t>
            </a:r>
            <a:br>
              <a:rPr lang="ru-RU" b="1" dirty="0" smtClean="0"/>
            </a:br>
            <a:r>
              <a:rPr lang="ru-RU" b="1" dirty="0" smtClean="0"/>
              <a:t>                          Научно-исследовательская работа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928803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«Два брата через дорогу живут, а друг друга не видят…»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71877"/>
            <a:ext cx="69294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sz="1400" b="1" dirty="0"/>
          </a:p>
          <a:p>
            <a:r>
              <a:rPr lang="ru-RU" sz="1400" b="1" dirty="0" smtClean="0"/>
              <a:t>                                                                                                     Работу выполнил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                    Ученик  2В класса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                  </a:t>
            </a:r>
            <a:r>
              <a:rPr lang="ru-RU" sz="1400" b="1" dirty="0" err="1" smtClean="0"/>
              <a:t>Эренсдорф</a:t>
            </a:r>
            <a:r>
              <a:rPr lang="ru-RU" sz="1400" b="1" dirty="0" smtClean="0"/>
              <a:t> Ярослав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                        Научный руководитель :</a:t>
            </a:r>
          </a:p>
          <a:p>
            <a:r>
              <a:rPr lang="ru-RU" sz="1400" b="1" dirty="0" smtClean="0"/>
              <a:t>                                                                                                   Суздаль Ирина  Валерьевна </a:t>
            </a:r>
          </a:p>
          <a:p>
            <a:endParaRPr lang="ru-RU" sz="1400" b="1" dirty="0" smtClean="0"/>
          </a:p>
          <a:p>
            <a:endParaRPr lang="ru-RU" sz="1400" dirty="0" smtClean="0"/>
          </a:p>
          <a:p>
            <a:r>
              <a:rPr lang="ru-RU" sz="1400" dirty="0" smtClean="0"/>
              <a:t>                                                                              </a:t>
            </a:r>
          </a:p>
          <a:p>
            <a:r>
              <a:rPr lang="ru-RU" sz="1400" dirty="0" smtClean="0"/>
              <a:t>                                                                     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результате проведенных опытов я понял, что зрачок регулирует количество света, поступающего в глаз, а головной мозг является помощником для наших глаз. 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Из всего сказанного выше можно сделать вывод, что наши глаза выполняют: очень важную функцию при восприятии окружающего мира</a:t>
            </a:r>
            <a:r>
              <a:rPr lang="ru-RU" sz="1800" dirty="0" smtClean="0">
                <a:solidFill>
                  <a:srgbClr val="FF0000"/>
                </a:solidFill>
              </a:rPr>
              <a:t>. 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опытов</a:t>
            </a:r>
            <a:endParaRPr lang="ru-RU" dirty="0"/>
          </a:p>
        </p:txBody>
      </p:sp>
      <p:pic>
        <p:nvPicPr>
          <p:cNvPr id="4" name="Рисунок 3" descr="ثبت-نام-آزمون-مدارس-تیزهوشان-استان-قم-97-98-310x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28868"/>
            <a:ext cx="528641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043890" cy="4167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1.Сколько времени вы смотрите телевизор и играете в компьютерные игры (в сумме)?</a:t>
            </a:r>
          </a:p>
          <a:p>
            <a:r>
              <a:rPr lang="ru-RU" dirty="0" smtClean="0"/>
              <a:t> 2. Занимаетесь ли вы при плохом освещении?</a:t>
            </a:r>
          </a:p>
          <a:p>
            <a:r>
              <a:rPr lang="ru-RU" dirty="0" smtClean="0"/>
              <a:t> 3. На каком расстоянии от глаз находится у вас книга при чтении, а тетрадь при письме?</a:t>
            </a:r>
          </a:p>
          <a:p>
            <a:r>
              <a:rPr lang="ru-RU" dirty="0" smtClean="0"/>
              <a:t> 4. Читаете ли вы лёжа или в транспорте? </a:t>
            </a:r>
          </a:p>
          <a:p>
            <a:r>
              <a:rPr lang="ru-RU" dirty="0" smtClean="0"/>
              <a:t>5. Трогаете ли вы глаза грязными руками или другими предметами?</a:t>
            </a:r>
          </a:p>
          <a:p>
            <a:r>
              <a:rPr lang="ru-RU" dirty="0" smtClean="0"/>
              <a:t> 6. Делаете ли вы гимнастику для глаз при длительном напряжении?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Изучив много литературы, я понял, что очень важно бережно относиться к своим глазам, и мне стало интересно: а знают ли об этом наши одноклассники? Я решил провести анкетирование ребят нашего класса. В анкете были следующие вопросы: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 результате проведенного анкетирования были получены такие результаты: Только пять человек из девятнадцати исследуемых не злоупотребляют просмотром телевизионных передач и компьютерными играми, а четыре человека смотрят телевизор более трёх часов, что очень вредно для детских глаз. Каждый второй ребёнок очень низко наклоняется над тетрадью или книгой, а это способствует искривлению позвоночника и развитию близорукости. Четыре человека иногда готовят уроки при плохом освещении, а это не допустимо, так как это вызывает сильное напряжении глаз, и в результате может появиться головная боль. Только три человека из девятнадцати делают гимнастику для глаз при длительном напряжении, а гимнастика для глаз очень полезна, потому что специальные упражнения хорошо тренируют глазные мышцы. Школьникам зарядка для глаз приносит зрение; кроме того, она поможет быстро снять усталость и помочь при профилактике близорукости.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-20190407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471490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r>
              <a:rPr lang="ru-RU" dirty="0" smtClean="0"/>
              <a:t>На основе полученных результатов я решил, что ребятам нашего класса необходимо подробно рассказать о причинах, приводящих к потере зрения. Ирина Валерьевна пригласила к нам в класс медицинскую сестру нашей школы. И она провела беседу с ребятами нашего класса на тему «Как сохранить здоровье глаз»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62769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71810"/>
            <a:ext cx="8143932" cy="30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  <a:r>
              <a:rPr lang="ru-RU" sz="1600" b="1" i="0" dirty="0" smtClean="0">
                <a:solidFill>
                  <a:schemeClr val="bg1"/>
                </a:solidFill>
              </a:rPr>
              <a:t>У нас были дополнительные вопросы к медсестре :</a:t>
            </a:r>
          </a:p>
          <a:p>
            <a:r>
              <a:rPr lang="ru-RU" sz="1600" b="1" i="0" dirty="0" smtClean="0">
                <a:solidFill>
                  <a:schemeClr val="bg1"/>
                </a:solidFill>
              </a:rPr>
              <a:t> - можно ли восстановить зрение?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0" dirty="0" smtClean="0">
                <a:solidFill>
                  <a:schemeClr val="bg1"/>
                </a:solidFill>
              </a:rPr>
              <a:t> - какие витамины полезны для глаз?</a:t>
            </a:r>
          </a:p>
          <a:p>
            <a:r>
              <a:rPr lang="ru-RU" sz="1600" b="1" i="0" dirty="0" smtClean="0">
                <a:solidFill>
                  <a:schemeClr val="bg1"/>
                </a:solidFill>
              </a:rPr>
              <a:t> - как помочь глазам, если они устали?</a:t>
            </a:r>
          </a:p>
          <a:p>
            <a:r>
              <a:rPr lang="ru-RU" sz="1600" b="0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Мы узнали: </a:t>
            </a:r>
            <a:r>
              <a:rPr lang="ru-RU" sz="1600" b="0" i="0" dirty="0" smtClean="0"/>
              <a:t>чтобы глаза стали лучше видеть, необходимо тренировать глазные мышцы. Из этого следует, что практически любой человек может полностью восстановить зрение с помощью упражнений для глаз. </a:t>
            </a:r>
            <a:r>
              <a:rPr lang="ru-RU" sz="1600" dirty="0"/>
              <a:t>У</a:t>
            </a:r>
            <a:r>
              <a:rPr lang="ru-RU" sz="1600" b="0" i="0" dirty="0" smtClean="0"/>
              <a:t>пражнения простые, но довольно эффективные. Существует «гимнастика Зоркости», при которой читают попеременно то одним глазом, то другим; при этом второй глаз закрыт. Такой режим чтения повышает остроту зрения. Из беседы мы поняли, что существует много методов восстановления зрения.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52884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 Проведя собственное исследование, я выяснил причины потери зрения, </a:t>
            </a:r>
            <a:r>
              <a:rPr lang="ru-RU" dirty="0" smtClean="0"/>
              <a:t>узнал, </a:t>
            </a:r>
            <a:r>
              <a:rPr lang="ru-RU" dirty="0" smtClean="0"/>
              <a:t>как избежать ухудшения зрения. Мы научились бережно относиться к своим глазам, вовремя помогать им при переутомлении, узнали о быстром способе снятия утомления глаз.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А самое главное, если зрение ухудшилось, то его можно поправить, если долго и усердно помогать своим глазам.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29642" cy="8477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5-single-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335758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Смотреть телевизор не более 1…1,5 часов в день. Сидеть не ближе трех метров от экрана телевизора. Не читать лежа, не читать в транспорте.</a:t>
            </a:r>
          </a:p>
          <a:p>
            <a:r>
              <a:rPr lang="ru-RU" dirty="0" smtClean="0"/>
              <a:t> Оберегать глаза от попадания инородных предметов. </a:t>
            </a:r>
          </a:p>
          <a:p>
            <a:r>
              <a:rPr lang="ru-RU" dirty="0" smtClean="0"/>
              <a:t>При чтении и письме свет должен освещать страницу слева. Расстояние от глаз до текста 30… 35 см. </a:t>
            </a:r>
          </a:p>
          <a:p>
            <a:r>
              <a:rPr lang="ru-RU" dirty="0" smtClean="0"/>
              <a:t>Правильно сидеть при письме.</a:t>
            </a:r>
          </a:p>
          <a:p>
            <a:r>
              <a:rPr lang="ru-RU" dirty="0" smtClean="0"/>
              <a:t> Употреблять в пищу достаточное количество растительных продуктов (морковь, помидоры, сладкий перец). </a:t>
            </a:r>
          </a:p>
          <a:p>
            <a:r>
              <a:rPr lang="ru-RU" dirty="0" smtClean="0"/>
              <a:t>Делать гимнастику для глаз.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Правила бережного отношения к зрению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757874" cy="45005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Расслабление. Плотно закройте глаза и постарайтесь расслабиться. Для выполнения этого упражнения стоит вспомнить какие – либо приятные моменты жизни.</a:t>
            </a:r>
          </a:p>
          <a:p>
            <a:r>
              <a:rPr lang="ru-RU" dirty="0" smtClean="0"/>
              <a:t> Круговые движения. Сделайте круговые движения открытыми глазами: сначала по часовой стрелке, затем – против. </a:t>
            </a:r>
          </a:p>
          <a:p>
            <a:r>
              <a:rPr lang="ru-RU" dirty="0" smtClean="0"/>
              <a:t>Движения по прямым линия. Интенсивно подвигайте глазами по горизонтали: направо – налево, и по вертикали: вверх – вниз. </a:t>
            </a:r>
          </a:p>
          <a:p>
            <a:r>
              <a:rPr lang="ru-RU" dirty="0" smtClean="0"/>
              <a:t>Моргание. Интенсивно сжимайте и разжимайте веки. </a:t>
            </a:r>
          </a:p>
          <a:p>
            <a:r>
              <a:rPr lang="ru-RU" dirty="0" smtClean="0"/>
              <a:t>Диагонали. Направьте взгляд в левый нижний угол, то есть посмотрите как бы на левое плечо и сосредоточьте взгляд на этой точке. После трех морганий повторите в правую сторону.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186502" cy="4905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Гимнастика для глаз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hemy-dlya-zritelnoy-gimnastiki-600x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500570"/>
            <a:ext cx="2928958" cy="2214603"/>
          </a:xfrm>
          <a:prstGeom prst="rect">
            <a:avLst/>
          </a:prstGeom>
        </p:spPr>
      </p:pic>
      <p:pic>
        <p:nvPicPr>
          <p:cNvPr id="5" name="Рисунок 4" descr="razminka-dlja-detej-dlja-glaz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4"/>
            <a:ext cx="278608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rkov-dlya-zre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358114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Нам очень хотелось бы, чтобы наше исследование помогло ребятам сохранить и укрепить свое зрение на долгие годы. БЕРЕГИТЕ ЗРЕНИЕ! 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900" dirty="0" smtClean="0"/>
              <a:t>Для достижения цели </a:t>
            </a:r>
          </a:p>
          <a:p>
            <a:r>
              <a:rPr lang="ru-RU" dirty="0" smtClean="0"/>
              <a:t>были поставлены такие задачи:</a:t>
            </a:r>
          </a:p>
          <a:p>
            <a:r>
              <a:rPr lang="ru-RU" dirty="0" smtClean="0"/>
              <a:t> 1)Найти и изучить литературу о строении глаза;</a:t>
            </a:r>
          </a:p>
          <a:p>
            <a:r>
              <a:rPr lang="ru-RU" dirty="0" smtClean="0"/>
              <a:t> 2)Познакомиться с правилами бережного отношения к зрению;</a:t>
            </a:r>
          </a:p>
          <a:p>
            <a:r>
              <a:rPr lang="ru-RU" dirty="0" smtClean="0"/>
              <a:t> 3) Определить причины потери зрения;</a:t>
            </a:r>
          </a:p>
          <a:p>
            <a:r>
              <a:rPr lang="ru-RU" dirty="0" smtClean="0"/>
              <a:t> 4) Изучить способы восстановления зрения; </a:t>
            </a:r>
          </a:p>
          <a:p>
            <a:r>
              <a:rPr lang="ru-RU" dirty="0" smtClean="0"/>
              <a:t>5) Сформировать свои выводы на основе результатов исследования;</a:t>
            </a:r>
          </a:p>
          <a:p>
            <a:r>
              <a:rPr lang="ru-RU" dirty="0" smtClean="0"/>
              <a:t> 6) Дать практические рекомендации для сохранения здоровых глаз.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3536"/>
            <a:ext cx="8329642" cy="1246638"/>
          </a:xfrm>
        </p:spPr>
        <p:txBody>
          <a:bodyPr>
            <a:noAutofit/>
          </a:bodyPr>
          <a:lstStyle/>
          <a:p>
            <a:r>
              <a:rPr lang="ru-RU" sz="4000" dirty="0" smtClean="0"/>
              <a:t>Цель работы: </a:t>
            </a:r>
            <a:r>
              <a:rPr lang="ru-RU" sz="3200" dirty="0" smtClean="0"/>
              <a:t>научиться бережно относиться к зрению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Методы исследования: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- изучение литературы по теме исследования; </a:t>
            </a:r>
            <a:br>
              <a:rPr lang="ru-RU" sz="2800" dirty="0" smtClean="0"/>
            </a:br>
            <a:r>
              <a:rPr lang="ru-RU" sz="2800" dirty="0" smtClean="0"/>
              <a:t>- анализ исследования; </a:t>
            </a:r>
            <a:br>
              <a:rPr lang="ru-RU" sz="2800" dirty="0" smtClean="0"/>
            </a:br>
            <a:r>
              <a:rPr lang="ru-RU" sz="2800" dirty="0" smtClean="0"/>
              <a:t>- анкетирование; </a:t>
            </a:r>
            <a:br>
              <a:rPr lang="ru-RU" sz="2800" dirty="0" smtClean="0"/>
            </a:br>
            <a:r>
              <a:rPr lang="ru-RU" sz="2800" dirty="0" smtClean="0"/>
              <a:t>- беседа; 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785818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Методы исследования:</a:t>
            </a:r>
            <a:endParaRPr lang="ru-RU" sz="3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нашей работы в значении зрения для человека</a:t>
            </a:r>
            <a:endParaRPr lang="ru-RU" dirty="0"/>
          </a:p>
        </p:txBody>
      </p:sp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072494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-500090"/>
            <a:ext cx="27860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Вывод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в МОУ СОШ №24 </a:t>
            </a:r>
            <a:r>
              <a:rPr lang="ru-RU" sz="2000" dirty="0">
                <a:solidFill>
                  <a:schemeClr val="bg1"/>
                </a:solidFill>
              </a:rPr>
              <a:t>проблема сохранения зрения является также актуальной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929090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Зрение – уникальный дар, благодаря которому человек может наслаждаться всей полнотой красок живого мира. У человека пять главных чувств, позволяющих ему ориентироваться во внешнем мире, и пять органов, выполняющих эту задачу: для зрения – глаза, для слуха- уши, для обоняния – нос, для вкуса – язык и для осязания большая часть кожи. Я решил поподробнее познакомиться с органами зрения.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8162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Гипотеза: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Зная причины нарушения зрения, можно сохранить своё зрение.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2506655-baby-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57628"/>
            <a:ext cx="3300410" cy="2500330"/>
          </a:xfrm>
          <a:prstGeom prst="rect">
            <a:avLst/>
          </a:prstGeom>
        </p:spPr>
      </p:pic>
      <p:pic>
        <p:nvPicPr>
          <p:cNvPr id="6" name="Рисунок 5" descr="738747_html_6e59c7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86190"/>
            <a:ext cx="385765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вильды_строение_гла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358113" cy="45720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А как называются все части наших глаз</a:t>
            </a:r>
            <a:r>
              <a:rPr lang="ru-RU" sz="2700" dirty="0" smtClean="0">
                <a:solidFill>
                  <a:schemeClr val="bg1"/>
                </a:solidFill>
              </a:rPr>
              <a:t>? </a:t>
            </a:r>
            <a:r>
              <a:rPr lang="ru-RU" sz="2200" smtClean="0">
                <a:solidFill>
                  <a:schemeClr val="bg1"/>
                </a:solidFill>
              </a:rPr>
              <a:t>Я </a:t>
            </a:r>
            <a:r>
              <a:rPr lang="ru-RU" sz="2200" smtClean="0">
                <a:solidFill>
                  <a:schemeClr val="bg1"/>
                </a:solidFill>
              </a:rPr>
              <a:t>нашёл </a:t>
            </a:r>
            <a:r>
              <a:rPr lang="ru-RU" sz="2200" dirty="0" smtClean="0">
                <a:solidFill>
                  <a:schemeClr val="bg1"/>
                </a:solidFill>
              </a:rPr>
              <a:t>интересную картину, где изображено строение глаза. Правда, немножко необычно смотрится? А тем не менее, глаз каждого из нас выглядит именно так, и без каждой из его составляющих мы А не смогли бы нормально видеть.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Практическая часть Я решил провести опыты. Мне захотелось убедиться: правда ли, что происходит, автоматическая настройка глаз при регулировании количества света, есть ли защитники у наших глаз и кто выполняет эту функцию?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 </a:t>
            </a:r>
            <a:endParaRPr lang="ru-RU" dirty="0"/>
          </a:p>
        </p:txBody>
      </p:sp>
      <p:pic>
        <p:nvPicPr>
          <p:cNvPr id="4" name="Рисунок 3" descr="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929066"/>
            <a:ext cx="3429024" cy="2571768"/>
          </a:xfrm>
          <a:prstGeom prst="rect">
            <a:avLst/>
          </a:prstGeom>
        </p:spPr>
      </p:pic>
      <p:pic>
        <p:nvPicPr>
          <p:cNvPr id="5" name="Рисунок 4" descr="sd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786190"/>
            <a:ext cx="378621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214578"/>
          </a:xfrm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5003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solidFill>
                  <a:schemeClr val="bg1"/>
                </a:solidFill>
              </a:rPr>
              <a:t>Опыт 1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200" dirty="0" smtClean="0"/>
              <a:t>Брат Дима сидит на стуле, а я направляю на него настольную лампу. При свете зрачки сужаются. Выключаем настольную лампу – зрачки расширяются.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" name="Рисунок 5" descr="k4BABIeJ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71744"/>
            <a:ext cx="4000510" cy="3429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500306"/>
            <a:ext cx="392909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bg1"/>
                </a:solidFill>
              </a:rPr>
              <a:t>Делаем вывод: </a:t>
            </a:r>
            <a:r>
              <a:rPr lang="ru-RU" dirty="0" smtClean="0"/>
              <a:t>Зрачок регулирует количество света. Если света недостаточно, он аналогически расширяется, если света вполне достаточно, он сужается.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Мы по очереди провели следующий опыт. Берём картонную трубку около 30 см длиной. Подносим трубку к правому глазу. Поднимаем левую руку и держим её перед левым глазом, ладонью к себе. Теперь смотрим правым глазом в трубу, не закрывая при этом левый глаз.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Результат: </a:t>
            </a:r>
            <a:r>
              <a:rPr lang="ru-RU" sz="1600" dirty="0" smtClean="0"/>
              <a:t>Нам показалось, что у нас на ладони дырка. Это потому, что глаза видят два разных изображения: ладонь и то, что я вижу через трубу. Но мозг старается совместить оба изображения, поэтому, получается обманчивая, иллюзорная картина. Делаем выводы: Глаза видят разное изображение, но мозг объединяет их и делает единое изображение.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Опыт 2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4" name="Рисунок 3" descr="UBQ069swu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286124"/>
            <a:ext cx="5286412" cy="271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981</TotalTime>
  <Words>804</Words>
  <Application>Microsoft Office PowerPoint</Application>
  <PresentationFormat>Экран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Цель работы: научиться бережно относиться к зрению</vt:lpstr>
      <vt:lpstr>  Методы исследования:</vt:lpstr>
      <vt:lpstr>Актуальность нашей работы в значении зрения для человека</vt:lpstr>
      <vt:lpstr> Гипотеза: Зная причины нарушения зрения, можно сохранить своё зрение. </vt:lpstr>
      <vt:lpstr>                   А как называются все части наших глаз? Я нашёл интересную картину, где изображено строение глаза. Правда, немножко необычно смотрится? А тем не менее, глаз каждого из нас выглядит именно так, и без каждой из его составляющих мы А не смогли бы нормально видеть. </vt:lpstr>
      <vt:lpstr>Практическая часть </vt:lpstr>
      <vt:lpstr>  Опыт 1 Брат Дима сидит на стуле, а я направляю на него настольную лампу. При свете зрачки сужаются. Выключаем настольную лампу – зрачки расширяются.  </vt:lpstr>
      <vt:lpstr>Опыт 2 </vt:lpstr>
      <vt:lpstr>Результат опытов</vt:lpstr>
      <vt:lpstr>        Изучив много литературы, я понял, что очень важно бережно относиться к своим глазам, и мне стало интересно: а знают ли об этом наши одноклассники? Я решил провести анкетирование ребят нашего класса. В анкете были следующие вопросы:  </vt:lpstr>
      <vt:lpstr> </vt:lpstr>
      <vt:lpstr>  </vt:lpstr>
      <vt:lpstr>Выводы</vt:lpstr>
      <vt:lpstr>Правила бережного отношения к зрению</vt:lpstr>
      <vt:lpstr>Гимнастика для глаз</vt:lpstr>
      <vt:lpstr>Нам очень хотелось бы, чтобы наше исследование помогло ребятам сохранить и укрепить свое зрение на долгие годы. БЕРЕГИТЕ ЗРЕНИЕ!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52</cp:revision>
  <dcterms:created xsi:type="dcterms:W3CDTF">2019-04-07T12:04:43Z</dcterms:created>
  <dcterms:modified xsi:type="dcterms:W3CDTF">2019-04-12T09:30:52Z</dcterms:modified>
</cp:coreProperties>
</file>