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259" r:id="rId3"/>
    <p:sldId id="261" r:id="rId4"/>
    <p:sldId id="260" r:id="rId5"/>
    <p:sldId id="263" r:id="rId6"/>
    <p:sldId id="268" r:id="rId7"/>
    <p:sldId id="257" r:id="rId8"/>
    <p:sldId id="265" r:id="rId9"/>
    <p:sldId id="258" r:id="rId10"/>
    <p:sldId id="264" r:id="rId11"/>
    <p:sldId id="269" r:id="rId12"/>
    <p:sldId id="262" r:id="rId13"/>
    <p:sldId id="271" r:id="rId14"/>
    <p:sldId id="272" r:id="rId15"/>
    <p:sldId id="267" r:id="rId1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E2A70-CCF4-4CAB-A081-B231F19DA3EB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0F576-F239-4A13-9C14-110746B35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5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0F576-F239-4A13-9C14-110746B359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2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ru.wikipedia.org/wiki/%D0%94%D0%B8%D1%81%D0%BA%D0%B0%D0%B2%D0%B5%D1%80%D0%B8_(%D1%82%D0%B5%D0%BB%D0%B5%D0%BA%D0%B0%D0%BD%D0%B0%D0%BB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555032" y="2121148"/>
            <a:ext cx="5121424" cy="3684116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Прыжки на Луне</a:t>
            </a:r>
            <a:endParaRPr lang="ru-RU" sz="8000" dirty="0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 rot="19140000">
            <a:off x="177813" y="2237124"/>
            <a:ext cx="7113547" cy="1476558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 smtClean="0"/>
              <a:t>Автор   </a:t>
            </a:r>
            <a:r>
              <a:rPr lang="ru-RU" sz="3800" dirty="0" err="1" smtClean="0"/>
              <a:t>Эренсдорф</a:t>
            </a:r>
            <a:r>
              <a:rPr lang="ru-RU" sz="3800" dirty="0" smtClean="0"/>
              <a:t>   Дмитрий      </a:t>
            </a:r>
          </a:p>
          <a:p>
            <a:r>
              <a:rPr lang="ru-RU" sz="3800" dirty="0"/>
              <a:t>3</a:t>
            </a:r>
            <a:r>
              <a:rPr lang="ru-RU" sz="3800" dirty="0" smtClean="0"/>
              <a:t>-Б класс   МОУ СОШ № 24 города Подольска</a:t>
            </a:r>
          </a:p>
          <a:p>
            <a:r>
              <a:rPr lang="ru-RU" sz="3800" dirty="0" smtClean="0"/>
              <a:t>Научный руководитель  Курылева Е.П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 descr="http://metrolog.org.ua/sites/default/files/lunar/i_16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9"/>
          <a:stretch/>
        </p:blipFill>
        <p:spPr bwMode="auto">
          <a:xfrm>
            <a:off x="467544" y="359023"/>
            <a:ext cx="2448272" cy="227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20" y="1844824"/>
            <a:ext cx="2721915" cy="173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9"/>
            <a:ext cx="7520940" cy="576063"/>
          </a:xfrm>
        </p:spPr>
        <p:txBody>
          <a:bodyPr>
            <a:noAutofit/>
          </a:bodyPr>
          <a:lstStyle/>
          <a:p>
            <a:r>
              <a:rPr lang="ru-RU" sz="3600" b="1" dirty="0"/>
              <a:t>Как будут выглядеть прыжки на Луне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3816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Известно, что ещё в середине 60-х годов ХХ века в научно-исследовательском центре им. Лэнгли (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один из ключевых центров НАСА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были изготовлены имитаторы лунной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тяжести. Поскольку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изменении гравитации масса не меняется, а меняется только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вес, то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этот принцип положен в основу имитатора - в земных условиях можно изменить вес человека. Для этого его нужно подвесить на лонжах таким образом, чтобы он давил на опору с силой в 6 раз меньше обычного. </a:t>
            </a:r>
          </a:p>
        </p:txBody>
      </p:sp>
      <p:pic>
        <p:nvPicPr>
          <p:cNvPr id="10" name="Рисунок 9" descr="https://imgprx.livejournal.net/e9fd16ccdf41e99d57c00f8438e1b099cce9e929/IlNfNgafqtPgVekZ1Ugj6mhxD51j5toEBh-z47C36gJzqEDZBSBXCT9dpatvRGZwr01kPAfVgy_lXE47G7j2IFrPmaDDgDwetFrox8heKX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365104"/>
            <a:ext cx="6574110" cy="2209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3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04664"/>
            <a:ext cx="4752528" cy="5760640"/>
          </a:xfrm>
        </p:spPr>
        <p:txBody>
          <a:bodyPr>
            <a:noAutofit/>
          </a:bodyPr>
          <a:lstStyle/>
          <a:p>
            <a:r>
              <a:rPr lang="ru-RU" altLang="ru-RU" sz="2800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Таким образом в земных условиях воссоздаются условия слабого лунного притяжения. Для удобства сравнения, отснятый (как при лунном тяготении) материал поворачивается в вертикальное положение и ставится рядом с кадрами, снятыми при нормальном положении человека (при земном тяготении</a:t>
            </a:r>
            <a:r>
              <a:rPr lang="ru-RU" altLang="ru-RU" sz="2800" dirty="0" smtClean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altLang="ru-RU" sz="2800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2800" dirty="0">
                <a:solidFill>
                  <a:srgbClr val="30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437202" y="3087337"/>
            <a:ext cx="14927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Рисунок 15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65559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4042792" cy="396044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условиях слабой гравитации (фото справа) человек должен значительно сильнее наклоняться вперёд, чтобы идти обычным шагом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32040" y="2204864"/>
            <a:ext cx="3960440" cy="44644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1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Советском Союзе создавали имитацию лунной тяжести в самолёте ТУ-104, летящем вниз по параболической траектории, то космонавту в условиях слабой гравитации приходилось бежать, сильно наклонившись вперёд.</a:t>
            </a:r>
            <a:br>
              <a:rPr lang="ru-RU" sz="1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48156"/>
          <a:stretch/>
        </p:blipFill>
        <p:spPr bwMode="auto">
          <a:xfrm>
            <a:off x="457200" y="3573016"/>
            <a:ext cx="4114800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mgprx.livejournal.net/0be39ce57889d5f7faf1fd59900ad455c4d388de/IlNfNgafqtPgVekZ1Ugj6mhxD51j5toEBh-z47C36gJzqEDZBSBXCT9dpatvRGZwSNq3f1s0ZY5ub7D9XjxdpMTqxGUeazGH-GiBZI_ZNhj2UQ9q2jJ__RrEJyM6mYy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2332"/>
            <a:ext cx="3354313" cy="2002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2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448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429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 австралийско-американской научно-популярной передачи   </a:t>
            </a:r>
            <a:r>
              <a:rPr lang="ru-RU" sz="2800" u="sng" dirty="0" err="1">
                <a:latin typeface="Arial" panose="020B0604020202020204" pitchFamily="34" charset="0"/>
                <a:cs typeface="Arial" panose="020B0604020202020204" pitchFamily="34" charset="0"/>
                <a:hlinkClick r:id="rId2" tooltip="Дискавери (телеканал)"/>
              </a:rPr>
              <a:t>Discovery</a:t>
            </a:r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  <a:hlinkClick r:id="rId2" tooltip="Дискавери (телеканал)"/>
              </a:rPr>
              <a:t> </a:t>
            </a:r>
            <a:r>
              <a:rPr lang="ru-RU" sz="2800" u="sng" dirty="0" err="1">
                <a:latin typeface="Arial" panose="020B0604020202020204" pitchFamily="34" charset="0"/>
                <a:cs typeface="Arial" panose="020B0604020202020204" pitchFamily="34" charset="0"/>
                <a:hlinkClick r:id="rId2" tooltip="Дискавери (телеканал)"/>
              </a:rPr>
              <a:t>Channel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«Разрушители легенд» (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Mythbusters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 в одной из серий  ведущие попытались доказать, что американцы все-таки были на Луне, высаживались туда. "Разрушители"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доказали ,что сымитировать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земных условиях "лунные прыжки" невозможно.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://leonidkonovalov.ru/upload/medialibrary/e11/vlcsnap-2015-11-08-22h28m56s4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4320480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leonidkonovalov.ru/upload/medialibrary/830/vlcsnap-2015-11-08-22h31m11s16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70" y="332655"/>
            <a:ext cx="4111601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6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3816424"/>
          </a:xfrm>
        </p:spPr>
        <p:txBody>
          <a:bodyPr>
            <a:normAutofit fontScale="55000" lnSpcReduction="20000"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Я  изучил  историю освоения Луны, условия «лунной гравитации» и  механизм прыжков на Луне. Теперь знаю о различных рисках и трудностях при осуществлении движения по поверхности Луны.</a:t>
            </a:r>
          </a:p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Было очень увлекательно и полезно узнать, что часть жителей нашей планеты не верят видеоматериалам, представленным астронавтами  научно – </a:t>
            </a:r>
            <a:r>
              <a:rPr lang="ru-RU" sz="400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исследовательского </a:t>
            </a:r>
            <a:r>
              <a:rPr lang="ru-RU" sz="4000" smtClean="0">
                <a:latin typeface="Arial" panose="020B0604020202020204" pitchFamily="34" charset="0"/>
                <a:cs typeface="Arial" panose="020B0604020202020204" pitchFamily="34" charset="0"/>
              </a:rPr>
              <a:t>центра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НАСА.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Хочется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верить, что нога человека все-таки ступала на поверхность Луны,  и  когда-нибудь туда отправятся туристы с планеты Земля, чтобы попрыгать в условиях другой гравитации. 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/>
              <a:t>    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464496" cy="24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00811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пасибо за внимание !</a:t>
            </a:r>
            <a:endParaRPr lang="ru-RU" dirty="0"/>
          </a:p>
        </p:txBody>
      </p:sp>
      <p:sp>
        <p:nvSpPr>
          <p:cNvPr id="15" name="Молния 14"/>
          <p:cNvSpPr/>
          <p:nvPr/>
        </p:nvSpPr>
        <p:spPr>
          <a:xfrm>
            <a:off x="8316416" y="922199"/>
            <a:ext cx="72008" cy="45719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2" y="1484784"/>
            <a:ext cx="6876256" cy="49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19256" cy="1586440"/>
          </a:xfrm>
        </p:spPr>
        <p:txBody>
          <a:bodyPr/>
          <a:lstStyle/>
          <a:p>
            <a:r>
              <a:rPr lang="ru-RU" b="1" dirty="0" smtClean="0"/>
              <a:t>Цель </a:t>
            </a:r>
            <a:r>
              <a:rPr lang="ru-RU" b="1" dirty="0" smtClean="0"/>
              <a:t>исследования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04056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изучить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условия и механизм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прыжков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Луне.</a:t>
            </a:r>
          </a:p>
          <a:p>
            <a:pPr marL="0" indent="0"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зучить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теоретический материал по данной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ознакомиться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 опасностями и трудностями прыжков на Луне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осмотреть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 как будут выглядеть прыжки на Луне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/>
          <a:stretch/>
        </p:blipFill>
        <p:spPr>
          <a:xfrm>
            <a:off x="5292080" y="1501345"/>
            <a:ext cx="3659361" cy="46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cs typeface="Aharoni" panose="02010803020104030203" pitchFamily="2" charset="-79"/>
              </a:rPr>
              <a:t>Условия   </a:t>
            </a:r>
            <a:r>
              <a:rPr lang="ru-RU" sz="3600" b="1" dirty="0">
                <a:cs typeface="Aharoni" panose="02010803020104030203" pitchFamily="2" charset="-79"/>
              </a:rPr>
              <a:t>и   механизм   прыжков   на     Луне</a:t>
            </a:r>
            <a:endParaRPr lang="ru-RU" sz="3600" dirty="0"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3970784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Часто можно слышать мнение, что на Луне, где сила тяжести меньше земной в 6 раз (1,62 м/с2 против земных 9,8 м/с2), эти показатели будут пропорционально больше: то есть попади простой человек на Луну, он может прыгнуть на высоту не менее 2,5 метра, а мировые рекордсмены смогут преодолевать высоты в 12-15 метров. Но так ли это?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8" y="2060848"/>
            <a:ext cx="422980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712968" cy="4104456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Земля в 81 раз массивнее нашего естественного спутника. Поэтому сила тяжести на Луне гораздо меньше, чем на Земле.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этой причине астронавты могли легко передвигаться по Луне в своих тяжелых скафандрах, но, правда, из-за меньшего веса слабее была и сила сцепления с поверхностью, поэтому астронавтам было гораздо труднее ходить так, чтобы не поскользнуться.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211960" y="260648"/>
            <a:ext cx="4752528" cy="6408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высоком прыжке производится сильный толчок, и увеличивается давление на грунт за счет силы толчка, поэтому сцепление с грунтом возрастает по мере роста высоты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прыжка.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для высоких прыжков проблемы сцепления не существует. Однако лунные прыжки на малую высоту можно сравнить с земными прыжками на скользком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льду.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Ролики НАСА в основном и содержат низкие прыжки астронавтов (5-15 см).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http://metrolog.org.ua/sites/default/files/lunar/i_16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9" t="4411" r="1320" b="4413"/>
          <a:stretch/>
        </p:blipFill>
        <p:spPr bwMode="auto">
          <a:xfrm>
            <a:off x="323528" y="1196753"/>
            <a:ext cx="345638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171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444"/>
            <a:ext cx="8229600" cy="1318324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Какие опасности существуют при проявлении резвости на  Луне.</a:t>
            </a:r>
            <a:r>
              <a:rPr lang="ru-RU" altLang="ru-RU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089577"/>
            <a:ext cx="8399535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Это было легко и приятно» – так говорил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Армстронг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 прыжках 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Луне. Но далеко не все так приятно, как оказалось! Астронавт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А-16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Чарльз Дьюк взмыл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вверх на высоту около метра – и упал на Луну ранцем вниз. Позже Дьюк вспоминал, что в момент падения он успел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почувствовать «ужас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надвигающейся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гибели».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Приходилось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очень внимательно следить за тем, пишут астронавты,  чтобы не повредить скафандры.  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Недостаточно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сильное сцепление между ботинками и грунтом заставило астронавтов отказаться от попыток установить межпланетные рекорды по прыжкам в высоту.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http://metrolog.org.ua/sites/default/files/lunar/i_16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20" y="5233035"/>
            <a:ext cx="5939790" cy="1624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6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99992" y="764704"/>
            <a:ext cx="4320480" cy="590465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кафандр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 по себе довольно неудобный вид одежды, смещающий центр массы человеческого тела. К тому же надо учитывать давление внутри него. В проекте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Apollo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оно составляло 0,25, позже 0,3 атмосферы, что примерно равно давлению внутри надутого волейбольного мяча. Представьте  себе человека внутри этого мяча — станет ясно, что в таком снаряжении особенно не попрыгаешь.</a:t>
            </a:r>
          </a:p>
        </p:txBody>
      </p:sp>
      <p:pic>
        <p:nvPicPr>
          <p:cNvPr id="5" name="Рисунок 4" descr="https://gorky.media/wp-content/uploads/2020/06/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96"/>
          <a:stretch/>
        </p:blipFill>
        <p:spPr bwMode="auto">
          <a:xfrm>
            <a:off x="251520" y="1197699"/>
            <a:ext cx="4104456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399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4968552" cy="6192688"/>
          </a:xfrm>
        </p:spPr>
        <p:txBody>
          <a:bodyPr>
            <a:noAutofit/>
          </a:bodyPr>
          <a:lstStyle/>
          <a:p>
            <a:pPr marL="393192" lvl="1" indent="0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прыжках на Луне была еще одна особенность. Сдвинуть тело с места или изменить его траекторию движения на Луне гораздо  легче, чем на Земле. А при сильном воздействии тело может получить беспорядочное движение, чаще всего — вращательное, так как импульс очень трудно направить по линии, проходящей через центр тяжести. Проще говоря, если прыгнуть на Луне с той же силой, что и на Земле, велика вероятность полететь не вверх, а вперед или назад, получив при этом еще и вращательный момент.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747464"/>
            <a:ext cx="1522512" cy="7474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 descr="http://metrolog.org.ua/sites/default/files/lunar/i_16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t="5049" r="35438" b="5049"/>
          <a:stretch/>
        </p:blipFill>
        <p:spPr bwMode="auto">
          <a:xfrm>
            <a:off x="5148064" y="908720"/>
            <a:ext cx="244827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metrolog.org.ua/sites/default/files/lunar/i_16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5049" r="69415" b="5049"/>
          <a:stretch/>
        </p:blipFill>
        <p:spPr bwMode="auto">
          <a:xfrm>
            <a:off x="6228184" y="3881743"/>
            <a:ext cx="2377301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620688"/>
            <a:ext cx="7520940" cy="194421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Также следует учитывать психологический фактор — осторожность, которая удерживала астронавтов от излишнего риска в попытках побить олимпийские рекорды.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26" y="2565400"/>
            <a:ext cx="6106160" cy="3816350"/>
          </a:xfrm>
        </p:spPr>
      </p:pic>
    </p:spTree>
    <p:extLst>
      <p:ext uri="{BB962C8B-B14F-4D97-AF65-F5344CB8AC3E}">
        <p14:creationId xmlns:p14="http://schemas.microsoft.com/office/powerpoint/2010/main" val="98094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574</TotalTime>
  <Words>766</Words>
  <Application>Microsoft Office PowerPoint</Application>
  <PresentationFormat>Экран (4:3)</PresentationFormat>
  <Paragraphs>36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Aharoni</vt:lpstr>
      <vt:lpstr>Arial</vt:lpstr>
      <vt:lpstr>Calibri</vt:lpstr>
      <vt:lpstr>Constantia</vt:lpstr>
      <vt:lpstr>Times New Roman</vt:lpstr>
      <vt:lpstr>Wingdings 2</vt:lpstr>
      <vt:lpstr>Поток</vt:lpstr>
      <vt:lpstr>Прыжки на Луне</vt:lpstr>
      <vt:lpstr>Цель исследования:</vt:lpstr>
      <vt:lpstr>Условия   и   механизм   прыжков   на     Луне</vt:lpstr>
      <vt:lpstr>     Земля в 81 раз массивнее нашего естественного спутника. Поэтому сила тяжести на Луне гораздо меньше, чем на Земле. По этой причине астронавты могли легко передвигаться по Луне в своих тяжелых скафандрах, но, правда, из-за меньшего веса слабее была и сила сцепления с поверхностью, поэтому астронавтам было гораздо труднее ходить так, чтобы не поскользнуться.    </vt:lpstr>
      <vt:lpstr>Презентация PowerPoint</vt:lpstr>
      <vt:lpstr>      Какие опасности существуют при проявлении резвости на  Луне.    </vt:lpstr>
      <vt:lpstr>Скафандр сам по себе довольно неудобный вид одежды, смещающий центр массы человеческого тела. К тому же надо учитывать давление внутри него. В проекте Apollo оно составляло 0,25, позже 0,3 атмосферы, что примерно равно давлению внутри надутого волейбольного мяча. Представьте  себе человека внутри этого мяча — станет ясно, что в таком снаряжении особенно не попрыгаешь.</vt:lpstr>
      <vt:lpstr>Презентация PowerPoint</vt:lpstr>
      <vt:lpstr>Также следует учитывать психологический фактор — осторожность, которая удерживала астронавтов от излишнего риска в попытках побить олимпийские рекорды.  </vt:lpstr>
      <vt:lpstr>Как будут выглядеть прыжки на Луне</vt:lpstr>
      <vt:lpstr>Таким образом в земных условиях воссоздаются условия слабого лунного притяжения. Для удобства сравнения, отснятый (как при лунном тяготении) материал поворачивается в вертикальное положение и ставится рядом с кадрами, снятыми при нормальном положении человека (при земном тяготении) </vt:lpstr>
      <vt:lpstr>В условиях слабой гравитации (фото справа) человек должен значительно сильнее наклоняться вперёд, чтобы идти обычным шагом.  </vt:lpstr>
      <vt:lpstr>Презентация PowerPoint</vt:lpstr>
      <vt:lpstr>Выводы:</vt:lpstr>
      <vt:lpstr>Спасибо за внимание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</dc:title>
  <dc:creator>user</dc:creator>
  <cp:lastModifiedBy>Елена</cp:lastModifiedBy>
  <cp:revision>62</cp:revision>
  <cp:lastPrinted>2018-04-26T17:50:44Z</cp:lastPrinted>
  <dcterms:created xsi:type="dcterms:W3CDTF">2017-09-22T08:57:37Z</dcterms:created>
  <dcterms:modified xsi:type="dcterms:W3CDTF">2021-01-10T15:27:41Z</dcterms:modified>
</cp:coreProperties>
</file>