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2" r:id="rId8"/>
    <p:sldId id="263" r:id="rId9"/>
    <p:sldId id="264" r:id="rId10"/>
    <p:sldId id="261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269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666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038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4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122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760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05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3910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684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341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706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0CE10-C64F-49F3-9A1B-7E9E3BE5AED2}" type="datetimeFigureOut">
              <a:rPr lang="ru-RU" smtClean="0"/>
              <a:pPr/>
              <a:t>10.01.2021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12AEE-3A7F-4130-B677-9032264000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03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65082" y="1798560"/>
            <a:ext cx="6815669" cy="151553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НА ТЕМУ:               </a:t>
            </a:r>
            <a:r>
              <a:rPr lang="ru-RU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теплопроводности в строительстве</a:t>
            </a:r>
            <a:endParaRPr lang="ru-RU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7208" y="3362325"/>
            <a:ext cx="4500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Орищенко Илья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8А класса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№18 г.Донецка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2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2800" y="624114"/>
            <a:ext cx="4441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Каркасные здания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9494" y="1339516"/>
            <a:ext cx="6278336" cy="5210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6171" y="740229"/>
            <a:ext cx="457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теплоизоляционных материалов в промышленном и гражданском строительстве не только удешевляет, но и увеличивает полезную площадь помещений, повышает их огнестойкость и звуконепроницаемость.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98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058" y="94025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040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829" y="188687"/>
            <a:ext cx="5544457" cy="62992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Теплопроводность – процесс </a:t>
            </a: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котором более нагретые частицы отдают свою энергию частицам с гораздо меньшим нагревом.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Частицы должны находится в тесной связи между собой.</a:t>
            </a:r>
          </a:p>
          <a:p>
            <a:pPr marL="0" indent="0" algn="ctr">
              <a:buNone/>
            </a:pPr>
            <a:endParaRPr lang="ru-RU" sz="39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таком состоянии менее нагретые частицы получат часть энергии от более нагретых. </a:t>
            </a:r>
          </a:p>
          <a:p>
            <a:pPr marL="0" indent="0" algn="ctr">
              <a:buNone/>
            </a:pPr>
            <a:r>
              <a:rPr lang="ru-RU" sz="4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Такая энергия называется – кинетической.</a:t>
            </a:r>
            <a:endParaRPr lang="ru-RU" sz="4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9139" t="7417" r="9801" b="6755"/>
          <a:stretch/>
        </p:blipFill>
        <p:spPr>
          <a:xfrm>
            <a:off x="130629" y="188686"/>
            <a:ext cx="6023428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64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7746" t="19792" r="11272"/>
          <a:stretch/>
        </p:blipFill>
        <p:spPr>
          <a:xfrm>
            <a:off x="203202" y="192314"/>
            <a:ext cx="6270169" cy="66656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73371" y="319314"/>
            <a:ext cx="5529943" cy="6538686"/>
          </a:xfrm>
        </p:spPr>
        <p:txBody>
          <a:bodyPr>
            <a:noAutofit/>
          </a:bodyPr>
          <a:lstStyle/>
          <a:p>
            <a:pPr algn="ctr"/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Наружные стены, окна, крыша защищают наш дом от низких температур, осадков и т.д.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они препятствуют прониканию тепла наружу вследствие своего сопротивления теплопередаче.</a:t>
            </a:r>
            <a:b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толщины материала дом может иметь различное сопротивление теплопередаче: чем больше толщина материала, тем лучше теплозащитные свойства этого дома.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9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400" y="274414"/>
            <a:ext cx="11466285" cy="64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98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4985" r="40498"/>
          <a:stretch/>
        </p:blipFill>
        <p:spPr>
          <a:xfrm>
            <a:off x="8171544" y="1732385"/>
            <a:ext cx="3096988" cy="47171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13" y="2267117"/>
            <a:ext cx="3759200" cy="40859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86413" y="1828800"/>
            <a:ext cx="35269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Теплозащитная способность стены и ее сопротивление теплопередаче зависят от интенсивности передачи тепла на трёх участках, каждый из которых имеет своё сопротивление. Общее сопротивление теплопередаче – это их сумма.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7248076" y="2089535"/>
            <a:ext cx="1859642" cy="9608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поверхность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7358749" y="4090956"/>
            <a:ext cx="1687288" cy="1069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толще</a:t>
            </a:r>
            <a:r>
              <a:rPr lang="ru-RU" b="1" dirty="0" smtClean="0">
                <a:solidFill>
                  <a:schemeClr val="tx1"/>
                </a:solidFill>
              </a:rPr>
              <a:t> ограждения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200" y="365125"/>
            <a:ext cx="116840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строительные материалы имеют разные коэффициенты теплопроводности.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них влияют плотность и влажность.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10374084" y="3693886"/>
            <a:ext cx="1817916" cy="1006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наружной поверхности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09" y="1690688"/>
            <a:ext cx="3752169" cy="498588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556" y="2765948"/>
            <a:ext cx="36285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лучше теплозащитные качества дома, тем уютнее человеку в нём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2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2857" y="159657"/>
            <a:ext cx="11538857" cy="1531031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теплопроводности теплота может передаваться в твердых, жидких и газообразных телах.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829" y="1825624"/>
            <a:ext cx="8752114" cy="503237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0" y="4341811"/>
            <a:ext cx="3454400" cy="206828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Металлы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молекулы+ свобод. электроны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73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3887" y="159657"/>
            <a:ext cx="4528458" cy="32947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Хуже проводят тепло: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дерево, стекло, животные и растительные ткани, воздух.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9623" r="5657" b="8508"/>
          <a:stretch/>
        </p:blipFill>
        <p:spPr>
          <a:xfrm>
            <a:off x="188687" y="261257"/>
            <a:ext cx="7199084" cy="6386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1773" y="3672084"/>
            <a:ext cx="4252686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знание теплопроводности материалов, используемые при строительстве и в особенности теплоизоляционных материалов, предназначенных для сохранения тепла в помещениях. 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82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теплообмена является одной из основных задач строительной техники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713" y="1690688"/>
            <a:ext cx="7170058" cy="5014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6841" y="3322040"/>
            <a:ext cx="4455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уменьшить потери тепла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материалов с малой теплопроводностью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95771" y="2136039"/>
            <a:ext cx="3904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холодное время года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4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580" y="101600"/>
            <a:ext cx="10515600" cy="986971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материалы теплоизоляции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34742" y="1459855"/>
            <a:ext cx="6241144" cy="52608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" y="2201374"/>
            <a:ext cx="5282811" cy="3959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0580" y="1459855"/>
            <a:ext cx="4596782" cy="9092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39763" y="1459855"/>
            <a:ext cx="306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Пористый материал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04743" y="903905"/>
            <a:ext cx="376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Пеностекло - термическим способом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7122" y="1150126"/>
            <a:ext cx="456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Широкое распространение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77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251</Words>
  <Application>Microsoft Office PowerPoint</Application>
  <PresentationFormat>Произвольный</PresentationFormat>
  <Paragraphs>34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ДОКЛАД НА ТЕМУ:               Учёт теплопроводности в строительстве</vt:lpstr>
      <vt:lpstr>Слайд 2</vt:lpstr>
      <vt:lpstr>Наружные стены, окна, крыша защищают наш дом от низких температур, осадков и т.д. при этом они препятствуют прониканию тепла наружу вследствие своего сопротивления теплопередаче. В зависимости от толщины материала дом может иметь различное сопротивление теплопередаче: чем больше толщина материала, тем лучше теплозащитные свойства этого дома. </vt:lpstr>
      <vt:lpstr>Слайд 4</vt:lpstr>
      <vt:lpstr>Различные строительные материалы имеют разные коэффициенты теплопроводности. На них влияют плотность и влажность.</vt:lpstr>
      <vt:lpstr>С помощью теплопроводности теплота может передаваться в твердых, жидких и газообразных телах.</vt:lpstr>
      <vt:lpstr>Хуже проводят тепло:  дерево, стекло, животные и растительные ткани, воздух. </vt:lpstr>
      <vt:lpstr>Регулирование теплообмена является одной из основных задач строительной техники</vt:lpstr>
      <vt:lpstr>Искусственные материалы теплоизоляции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НА ТЕМУ:               Учёт теплопроводности в строительстве</dc:title>
  <dc:creator>Пользователь Windows</dc:creator>
  <cp:lastModifiedBy>User</cp:lastModifiedBy>
  <cp:revision>18</cp:revision>
  <dcterms:created xsi:type="dcterms:W3CDTF">2020-12-14T14:13:35Z</dcterms:created>
  <dcterms:modified xsi:type="dcterms:W3CDTF">2021-01-10T15:04:40Z</dcterms:modified>
</cp:coreProperties>
</file>