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80" r:id="rId8"/>
    <p:sldId id="282" r:id="rId9"/>
    <p:sldId id="275" r:id="rId10"/>
    <p:sldId id="276" r:id="rId11"/>
    <p:sldId id="277" r:id="rId12"/>
    <p:sldId id="278" r:id="rId13"/>
    <p:sldId id="279" r:id="rId14"/>
    <p:sldId id="257" r:id="rId15"/>
    <p:sldId id="258" r:id="rId16"/>
    <p:sldId id="259" r:id="rId17"/>
    <p:sldId id="260" r:id="rId18"/>
    <p:sldId id="261" r:id="rId19"/>
    <p:sldId id="265" r:id="rId20"/>
    <p:sldId id="262" r:id="rId21"/>
    <p:sldId id="263" r:id="rId22"/>
    <p:sldId id="264" r:id="rId23"/>
    <p:sldId id="269" r:id="rId24"/>
    <p:sldId id="270" r:id="rId25"/>
    <p:sldId id="271" r:id="rId26"/>
    <p:sldId id="272" r:id="rId27"/>
    <p:sldId id="273" r:id="rId28"/>
    <p:sldId id="274"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45" autoAdjust="0"/>
  </p:normalViewPr>
  <p:slideViewPr>
    <p:cSldViewPr>
      <p:cViewPr varScale="1">
        <p:scale>
          <a:sx n="107" d="100"/>
          <a:sy n="107" d="100"/>
        </p:scale>
        <p:origin x="-10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E10647D-09A4-4D77-8905-E006236253CF}"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F8CAC3-1529-4760-8E50-EB4CC9D0B8B5}" type="slidenum">
              <a:rPr lang="ru-RU"/>
              <a:pPr>
                <a:defRPr/>
              </a:pPr>
              <a:t>‹#›</a:t>
            </a:fld>
            <a:endParaRPr lang="ru-RU"/>
          </a:p>
        </p:txBody>
      </p:sp>
    </p:spTree>
    <p:extLst>
      <p:ext uri="{BB962C8B-B14F-4D97-AF65-F5344CB8AC3E}">
        <p14:creationId xmlns:p14="http://schemas.microsoft.com/office/powerpoint/2010/main" val="145195935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D33B3C2-23D6-4FD1-8EC2-FF5141111EC1}"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C1630E-7BDE-49BD-8829-27A924EDB550}" type="slidenum">
              <a:rPr lang="ru-RU"/>
              <a:pPr>
                <a:defRPr/>
              </a:pPr>
              <a:t>‹#›</a:t>
            </a:fld>
            <a:endParaRPr lang="ru-RU"/>
          </a:p>
        </p:txBody>
      </p:sp>
    </p:spTree>
    <p:extLst>
      <p:ext uri="{BB962C8B-B14F-4D97-AF65-F5344CB8AC3E}">
        <p14:creationId xmlns:p14="http://schemas.microsoft.com/office/powerpoint/2010/main" val="187969029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AF5A3D-111D-4250-B3BC-E742B08F5DAD}"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4AAE91-CBF9-434A-B5D5-5783604C1638}" type="slidenum">
              <a:rPr lang="ru-RU"/>
              <a:pPr>
                <a:defRPr/>
              </a:pPr>
              <a:t>‹#›</a:t>
            </a:fld>
            <a:endParaRPr lang="ru-RU"/>
          </a:p>
        </p:txBody>
      </p:sp>
    </p:spTree>
    <p:extLst>
      <p:ext uri="{BB962C8B-B14F-4D97-AF65-F5344CB8AC3E}">
        <p14:creationId xmlns:p14="http://schemas.microsoft.com/office/powerpoint/2010/main" val="400814714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37CC132-B73A-4D5B-BE04-CF3F7AD665DF}"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7ADD30-8273-4799-920F-48FEDDD842DB}" type="slidenum">
              <a:rPr lang="ru-RU"/>
              <a:pPr>
                <a:defRPr/>
              </a:pPr>
              <a:t>‹#›</a:t>
            </a:fld>
            <a:endParaRPr lang="ru-RU"/>
          </a:p>
        </p:txBody>
      </p:sp>
    </p:spTree>
    <p:extLst>
      <p:ext uri="{BB962C8B-B14F-4D97-AF65-F5344CB8AC3E}">
        <p14:creationId xmlns:p14="http://schemas.microsoft.com/office/powerpoint/2010/main" val="379011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69BE766-FC46-4CCE-B052-E66FD7D2610F}"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7BF480-EB7E-4E55-8245-1EEC68BB5E72}" type="slidenum">
              <a:rPr lang="ru-RU"/>
              <a:pPr>
                <a:defRPr/>
              </a:pPr>
              <a:t>‹#›</a:t>
            </a:fld>
            <a:endParaRPr lang="ru-RU"/>
          </a:p>
        </p:txBody>
      </p:sp>
    </p:spTree>
    <p:extLst>
      <p:ext uri="{BB962C8B-B14F-4D97-AF65-F5344CB8AC3E}">
        <p14:creationId xmlns:p14="http://schemas.microsoft.com/office/powerpoint/2010/main" val="7950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A6C4A37-24F4-4C13-BA89-C1412EC512CB}"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90E32D-99AB-4583-89E0-FCADB060326A}" type="slidenum">
              <a:rPr lang="ru-RU"/>
              <a:pPr>
                <a:defRPr/>
              </a:pPr>
              <a:t>‹#›</a:t>
            </a:fld>
            <a:endParaRPr lang="ru-RU"/>
          </a:p>
        </p:txBody>
      </p:sp>
    </p:spTree>
    <p:extLst>
      <p:ext uri="{BB962C8B-B14F-4D97-AF65-F5344CB8AC3E}">
        <p14:creationId xmlns:p14="http://schemas.microsoft.com/office/powerpoint/2010/main" val="34643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F8BF6B0-4DDA-4894-AC11-03B5BBC23D69}"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D03C3F9-0EE3-419C-8C2B-02816251C2FF}" type="slidenum">
              <a:rPr lang="ru-RU"/>
              <a:pPr>
                <a:defRPr/>
              </a:pPr>
              <a:t>‹#›</a:t>
            </a:fld>
            <a:endParaRPr lang="ru-RU"/>
          </a:p>
        </p:txBody>
      </p:sp>
    </p:spTree>
    <p:extLst>
      <p:ext uri="{BB962C8B-B14F-4D97-AF65-F5344CB8AC3E}">
        <p14:creationId xmlns:p14="http://schemas.microsoft.com/office/powerpoint/2010/main" val="1914404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FDEE5F1-70C8-4AA4-B262-11BC21E34031}" type="datetimeFigureOut">
              <a:rPr lang="ru-RU"/>
              <a:pPr>
                <a:defRPr/>
              </a:pPr>
              <a:t>03.12.2020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A275AE1-1453-4169-A21A-06F9BD67C0C4}" type="slidenum">
              <a:rPr lang="ru-RU"/>
              <a:pPr>
                <a:defRPr/>
              </a:pPr>
              <a:t>‹#›</a:t>
            </a:fld>
            <a:endParaRPr lang="ru-RU"/>
          </a:p>
        </p:txBody>
      </p:sp>
    </p:spTree>
    <p:extLst>
      <p:ext uri="{BB962C8B-B14F-4D97-AF65-F5344CB8AC3E}">
        <p14:creationId xmlns:p14="http://schemas.microsoft.com/office/powerpoint/2010/main" val="4281660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9D1D733-7C2D-4C82-B717-5513DB95FF3A}" type="datetimeFigureOut">
              <a:rPr lang="ru-RU"/>
              <a:pPr>
                <a:defRPr/>
              </a:pPr>
              <a:t>03.12.2020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9B4519A-DC40-4FD5-AF97-DEB9EC1A16BD}" type="slidenum">
              <a:rPr lang="ru-RU"/>
              <a:pPr>
                <a:defRPr/>
              </a:pPr>
              <a:t>‹#›</a:t>
            </a:fld>
            <a:endParaRPr lang="ru-RU"/>
          </a:p>
        </p:txBody>
      </p:sp>
    </p:spTree>
    <p:extLst>
      <p:ext uri="{BB962C8B-B14F-4D97-AF65-F5344CB8AC3E}">
        <p14:creationId xmlns:p14="http://schemas.microsoft.com/office/powerpoint/2010/main" val="3853069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00D713E-E784-431D-B655-A7B75016BA85}" type="datetimeFigureOut">
              <a:rPr lang="ru-RU"/>
              <a:pPr>
                <a:defRPr/>
              </a:pPr>
              <a:t>03.12.2020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C3B1F52-86C3-4EFD-B7A0-1964242B63E8}" type="slidenum">
              <a:rPr lang="ru-RU"/>
              <a:pPr>
                <a:defRPr/>
              </a:pPr>
              <a:t>‹#›</a:t>
            </a:fld>
            <a:endParaRPr lang="ru-RU"/>
          </a:p>
        </p:txBody>
      </p:sp>
    </p:spTree>
    <p:extLst>
      <p:ext uri="{BB962C8B-B14F-4D97-AF65-F5344CB8AC3E}">
        <p14:creationId xmlns:p14="http://schemas.microsoft.com/office/powerpoint/2010/main" val="4139422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FE305F2-F556-4C16-8AE7-1AD153893D70}"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705975-78C4-46C3-AF3C-4E8F521B0DF5}" type="slidenum">
              <a:rPr lang="ru-RU"/>
              <a:pPr>
                <a:defRPr/>
              </a:pPr>
              <a:t>‹#›</a:t>
            </a:fld>
            <a:endParaRPr lang="ru-RU"/>
          </a:p>
        </p:txBody>
      </p:sp>
    </p:spTree>
    <p:extLst>
      <p:ext uri="{BB962C8B-B14F-4D97-AF65-F5344CB8AC3E}">
        <p14:creationId xmlns:p14="http://schemas.microsoft.com/office/powerpoint/2010/main" val="48015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47BDBFF-E8AC-4662-981B-5B60C4CB750F}"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EBAFEF-1CD8-4251-B2A4-5AA182A5ABC4}" type="slidenum">
              <a:rPr lang="ru-RU"/>
              <a:pPr>
                <a:defRPr/>
              </a:pPr>
              <a:t>‹#›</a:t>
            </a:fld>
            <a:endParaRPr lang="ru-RU"/>
          </a:p>
        </p:txBody>
      </p:sp>
    </p:spTree>
    <p:extLst>
      <p:ext uri="{BB962C8B-B14F-4D97-AF65-F5344CB8AC3E}">
        <p14:creationId xmlns:p14="http://schemas.microsoft.com/office/powerpoint/2010/main" val="296443138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3B30F5E-DE05-4C34-91E1-9CCF482B1D34}"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700837-98EA-46B1-802B-923CE135D607}" type="slidenum">
              <a:rPr lang="ru-RU"/>
              <a:pPr>
                <a:defRPr/>
              </a:pPr>
              <a:t>‹#›</a:t>
            </a:fld>
            <a:endParaRPr lang="ru-RU"/>
          </a:p>
        </p:txBody>
      </p:sp>
    </p:spTree>
    <p:extLst>
      <p:ext uri="{BB962C8B-B14F-4D97-AF65-F5344CB8AC3E}">
        <p14:creationId xmlns:p14="http://schemas.microsoft.com/office/powerpoint/2010/main" val="4174346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D1FA00-094D-4021-BD6B-F519FA5238AA}"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B9BCCE-01E4-4B15-AEB6-5640AFE3E178}" type="slidenum">
              <a:rPr lang="ru-RU"/>
              <a:pPr>
                <a:defRPr/>
              </a:pPr>
              <a:t>‹#›</a:t>
            </a:fld>
            <a:endParaRPr lang="ru-RU"/>
          </a:p>
        </p:txBody>
      </p:sp>
    </p:spTree>
    <p:extLst>
      <p:ext uri="{BB962C8B-B14F-4D97-AF65-F5344CB8AC3E}">
        <p14:creationId xmlns:p14="http://schemas.microsoft.com/office/powerpoint/2010/main" val="2477282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422F7F-EF9A-43EE-8DF5-EE0D559EC61E}"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D3317A-CDC9-4B81-A4F3-454757419044}" type="slidenum">
              <a:rPr lang="ru-RU"/>
              <a:pPr>
                <a:defRPr/>
              </a:pPr>
              <a:t>‹#›</a:t>
            </a:fld>
            <a:endParaRPr lang="ru-RU"/>
          </a:p>
        </p:txBody>
      </p:sp>
    </p:spTree>
    <p:extLst>
      <p:ext uri="{BB962C8B-B14F-4D97-AF65-F5344CB8AC3E}">
        <p14:creationId xmlns:p14="http://schemas.microsoft.com/office/powerpoint/2010/main" val="1392075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1DBA245-8D8B-43E2-8A04-00B1C41BA229}"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15382D-48BD-4EAC-998D-145834927B82}" type="slidenum">
              <a:rPr lang="ru-RU"/>
              <a:pPr>
                <a:defRPr/>
              </a:pPr>
              <a:t>‹#›</a:t>
            </a:fld>
            <a:endParaRPr lang="ru-RU"/>
          </a:p>
        </p:txBody>
      </p:sp>
    </p:spTree>
    <p:extLst>
      <p:ext uri="{BB962C8B-B14F-4D97-AF65-F5344CB8AC3E}">
        <p14:creationId xmlns:p14="http://schemas.microsoft.com/office/powerpoint/2010/main" val="3201738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698373-AEF6-4796-9A3D-F03F55B9EDB5}"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611C04-D356-4F31-98EB-E213DA4F8100}" type="slidenum">
              <a:rPr lang="ru-RU"/>
              <a:pPr>
                <a:defRPr/>
              </a:pPr>
              <a:t>‹#›</a:t>
            </a:fld>
            <a:endParaRPr lang="ru-RU"/>
          </a:p>
        </p:txBody>
      </p:sp>
    </p:spTree>
    <p:extLst>
      <p:ext uri="{BB962C8B-B14F-4D97-AF65-F5344CB8AC3E}">
        <p14:creationId xmlns:p14="http://schemas.microsoft.com/office/powerpoint/2010/main" val="3402021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32ABD52-7DE1-48D9-AE64-686020FCB255}"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2E5513-48C4-46E1-935B-254152B06E82}" type="slidenum">
              <a:rPr lang="ru-RU"/>
              <a:pPr>
                <a:defRPr/>
              </a:pPr>
              <a:t>‹#›</a:t>
            </a:fld>
            <a:endParaRPr lang="ru-RU"/>
          </a:p>
        </p:txBody>
      </p:sp>
    </p:spTree>
    <p:extLst>
      <p:ext uri="{BB962C8B-B14F-4D97-AF65-F5344CB8AC3E}">
        <p14:creationId xmlns:p14="http://schemas.microsoft.com/office/powerpoint/2010/main" val="320410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6EB0B59-671B-46ED-B648-77F5AC9F97BE}"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03CD9FC-EE12-47DD-A630-824C396939ED}" type="slidenum">
              <a:rPr lang="ru-RU"/>
              <a:pPr>
                <a:defRPr/>
              </a:pPr>
              <a:t>‹#›</a:t>
            </a:fld>
            <a:endParaRPr lang="ru-RU"/>
          </a:p>
        </p:txBody>
      </p:sp>
    </p:spTree>
    <p:extLst>
      <p:ext uri="{BB962C8B-B14F-4D97-AF65-F5344CB8AC3E}">
        <p14:creationId xmlns:p14="http://schemas.microsoft.com/office/powerpoint/2010/main" val="1253157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B4F0417-4995-436D-94BA-F8B48E217C6D}" type="datetimeFigureOut">
              <a:rPr lang="ru-RU"/>
              <a:pPr>
                <a:defRPr/>
              </a:pPr>
              <a:t>03.12.2020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6866783-FCEC-4CA3-A9A6-F9AA23912182}" type="slidenum">
              <a:rPr lang="ru-RU"/>
              <a:pPr>
                <a:defRPr/>
              </a:pPr>
              <a:t>‹#›</a:t>
            </a:fld>
            <a:endParaRPr lang="ru-RU"/>
          </a:p>
        </p:txBody>
      </p:sp>
    </p:spTree>
    <p:extLst>
      <p:ext uri="{BB962C8B-B14F-4D97-AF65-F5344CB8AC3E}">
        <p14:creationId xmlns:p14="http://schemas.microsoft.com/office/powerpoint/2010/main" val="377200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2660EFF-F11A-40A8-912A-9282CD989946}" type="datetimeFigureOut">
              <a:rPr lang="ru-RU"/>
              <a:pPr>
                <a:defRPr/>
              </a:pPr>
              <a:t>03.12.2020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AA6FD7E-2030-464F-A191-27FC49E223A7}" type="slidenum">
              <a:rPr lang="ru-RU"/>
              <a:pPr>
                <a:defRPr/>
              </a:pPr>
              <a:t>‹#›</a:t>
            </a:fld>
            <a:endParaRPr lang="ru-RU"/>
          </a:p>
        </p:txBody>
      </p:sp>
    </p:spTree>
    <p:extLst>
      <p:ext uri="{BB962C8B-B14F-4D97-AF65-F5344CB8AC3E}">
        <p14:creationId xmlns:p14="http://schemas.microsoft.com/office/powerpoint/2010/main" val="982581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7DCFD53-E2ED-4FC8-AC80-C05F50728C9E}" type="datetimeFigureOut">
              <a:rPr lang="ru-RU"/>
              <a:pPr>
                <a:defRPr/>
              </a:pPr>
              <a:t>03.12.2020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18A5E96-BFFC-474B-B084-BE842654A351}" type="slidenum">
              <a:rPr lang="ru-RU"/>
              <a:pPr>
                <a:defRPr/>
              </a:pPr>
              <a:t>‹#›</a:t>
            </a:fld>
            <a:endParaRPr lang="ru-RU"/>
          </a:p>
        </p:txBody>
      </p:sp>
    </p:spTree>
    <p:extLst>
      <p:ext uri="{BB962C8B-B14F-4D97-AF65-F5344CB8AC3E}">
        <p14:creationId xmlns:p14="http://schemas.microsoft.com/office/powerpoint/2010/main" val="113987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8E49292-811A-413D-ADD7-E9E5144515AD}"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864712-E0F6-4BCC-9C86-D5EFF2E85187}" type="slidenum">
              <a:rPr lang="ru-RU"/>
              <a:pPr>
                <a:defRPr/>
              </a:pPr>
              <a:t>‹#›</a:t>
            </a:fld>
            <a:endParaRPr lang="ru-RU"/>
          </a:p>
        </p:txBody>
      </p:sp>
    </p:spTree>
    <p:extLst>
      <p:ext uri="{BB962C8B-B14F-4D97-AF65-F5344CB8AC3E}">
        <p14:creationId xmlns:p14="http://schemas.microsoft.com/office/powerpoint/2010/main" val="3717998484"/>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32BB72D-FD16-4E7D-B8DE-0FE85EF27D1C}"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140677-8AE6-4BB5-973F-5271B766FC5C}" type="slidenum">
              <a:rPr lang="ru-RU"/>
              <a:pPr>
                <a:defRPr/>
              </a:pPr>
              <a:t>‹#›</a:t>
            </a:fld>
            <a:endParaRPr lang="ru-RU"/>
          </a:p>
        </p:txBody>
      </p:sp>
    </p:spTree>
    <p:extLst>
      <p:ext uri="{BB962C8B-B14F-4D97-AF65-F5344CB8AC3E}">
        <p14:creationId xmlns:p14="http://schemas.microsoft.com/office/powerpoint/2010/main" val="3840129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9626AEE-EEFA-4A87-B407-81A32677EE31}"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8E6F0A-BFFE-44AD-8441-A2F069C746E6}" type="slidenum">
              <a:rPr lang="ru-RU"/>
              <a:pPr>
                <a:defRPr/>
              </a:pPr>
              <a:t>‹#›</a:t>
            </a:fld>
            <a:endParaRPr lang="ru-RU"/>
          </a:p>
        </p:txBody>
      </p:sp>
    </p:spTree>
    <p:extLst>
      <p:ext uri="{BB962C8B-B14F-4D97-AF65-F5344CB8AC3E}">
        <p14:creationId xmlns:p14="http://schemas.microsoft.com/office/powerpoint/2010/main" val="3205992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30C5DD-B9A4-4C6D-A14F-87A3122CCA44}"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B4EDA7-9E8F-4FB5-8F73-6C49C8DB3A9D}" type="slidenum">
              <a:rPr lang="ru-RU"/>
              <a:pPr>
                <a:defRPr/>
              </a:pPr>
              <a:t>‹#›</a:t>
            </a:fld>
            <a:endParaRPr lang="ru-RU"/>
          </a:p>
        </p:txBody>
      </p:sp>
    </p:spTree>
    <p:extLst>
      <p:ext uri="{BB962C8B-B14F-4D97-AF65-F5344CB8AC3E}">
        <p14:creationId xmlns:p14="http://schemas.microsoft.com/office/powerpoint/2010/main" val="1663035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954A5ED-A66E-444D-834F-474AD0167216}"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3CDF27-5A6A-469C-B023-BB9BD04BE779}" type="slidenum">
              <a:rPr lang="ru-RU"/>
              <a:pPr>
                <a:defRPr/>
              </a:pPr>
              <a:t>‹#›</a:t>
            </a:fld>
            <a:endParaRPr lang="ru-RU"/>
          </a:p>
        </p:txBody>
      </p:sp>
    </p:spTree>
    <p:extLst>
      <p:ext uri="{BB962C8B-B14F-4D97-AF65-F5344CB8AC3E}">
        <p14:creationId xmlns:p14="http://schemas.microsoft.com/office/powerpoint/2010/main" val="188550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DDFB88D-5AF3-45DD-A399-ACE1AF4E518A}"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01E71F-0BE0-4A8D-BE47-C9EDE77E67B0}" type="slidenum">
              <a:rPr lang="ru-RU"/>
              <a:pPr>
                <a:defRPr/>
              </a:pPr>
              <a:t>‹#›</a:t>
            </a:fld>
            <a:endParaRPr lang="ru-RU"/>
          </a:p>
        </p:txBody>
      </p:sp>
    </p:spTree>
    <p:extLst>
      <p:ext uri="{BB962C8B-B14F-4D97-AF65-F5344CB8AC3E}">
        <p14:creationId xmlns:p14="http://schemas.microsoft.com/office/powerpoint/2010/main" val="196199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66F79B7-60BE-4D70-8E05-8B7634655BA0}"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F045AD-7F41-4E1A-AD6E-EF53127686FC}" type="slidenum">
              <a:rPr lang="ru-RU"/>
              <a:pPr>
                <a:defRPr/>
              </a:pPr>
              <a:t>‹#›</a:t>
            </a:fld>
            <a:endParaRPr lang="ru-RU"/>
          </a:p>
        </p:txBody>
      </p:sp>
    </p:spTree>
    <p:extLst>
      <p:ext uri="{BB962C8B-B14F-4D97-AF65-F5344CB8AC3E}">
        <p14:creationId xmlns:p14="http://schemas.microsoft.com/office/powerpoint/2010/main" val="914308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23F1D3F-F758-4A1D-9B29-D9D47CF4D3B3}"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7408FE-56DF-43E4-BAC8-0BAD08184FA0}" type="slidenum">
              <a:rPr lang="ru-RU"/>
              <a:pPr>
                <a:defRPr/>
              </a:pPr>
              <a:t>‹#›</a:t>
            </a:fld>
            <a:endParaRPr lang="ru-RU"/>
          </a:p>
        </p:txBody>
      </p:sp>
    </p:spTree>
    <p:extLst>
      <p:ext uri="{BB962C8B-B14F-4D97-AF65-F5344CB8AC3E}">
        <p14:creationId xmlns:p14="http://schemas.microsoft.com/office/powerpoint/2010/main" val="31053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DD70B15-A7CD-460F-AE07-C19C56E0CBF0}"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807D81B-5476-4CEE-8326-619AC46EC07C}" type="slidenum">
              <a:rPr lang="ru-RU"/>
              <a:pPr>
                <a:defRPr/>
              </a:pPr>
              <a:t>‹#›</a:t>
            </a:fld>
            <a:endParaRPr lang="ru-RU"/>
          </a:p>
        </p:txBody>
      </p:sp>
    </p:spTree>
    <p:extLst>
      <p:ext uri="{BB962C8B-B14F-4D97-AF65-F5344CB8AC3E}">
        <p14:creationId xmlns:p14="http://schemas.microsoft.com/office/powerpoint/2010/main" val="861351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9BE6EEC-750D-4BD4-BFD0-FAD35E152557}" type="datetimeFigureOut">
              <a:rPr lang="ru-RU"/>
              <a:pPr>
                <a:defRPr/>
              </a:pPr>
              <a:t>03.12.2020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192AD0A-C498-435B-9468-11429FFC0A36}" type="slidenum">
              <a:rPr lang="ru-RU"/>
              <a:pPr>
                <a:defRPr/>
              </a:pPr>
              <a:t>‹#›</a:t>
            </a:fld>
            <a:endParaRPr lang="ru-RU"/>
          </a:p>
        </p:txBody>
      </p:sp>
    </p:spTree>
    <p:extLst>
      <p:ext uri="{BB962C8B-B14F-4D97-AF65-F5344CB8AC3E}">
        <p14:creationId xmlns:p14="http://schemas.microsoft.com/office/powerpoint/2010/main" val="2397505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4099D7E-2FC8-4183-82F0-E62725438E44}" type="datetimeFigureOut">
              <a:rPr lang="ru-RU"/>
              <a:pPr>
                <a:defRPr/>
              </a:pPr>
              <a:t>03.12.2020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AFFAE67-0EE6-4EDB-BCBD-274379B07DBD}" type="slidenum">
              <a:rPr lang="ru-RU"/>
              <a:pPr>
                <a:defRPr/>
              </a:pPr>
              <a:t>‹#›</a:t>
            </a:fld>
            <a:endParaRPr lang="ru-RU"/>
          </a:p>
        </p:txBody>
      </p:sp>
    </p:spTree>
    <p:extLst>
      <p:ext uri="{BB962C8B-B14F-4D97-AF65-F5344CB8AC3E}">
        <p14:creationId xmlns:p14="http://schemas.microsoft.com/office/powerpoint/2010/main" val="296124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5490788-24B9-4A97-B19A-C1234260A17D}"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BB233B1-B359-406E-9D83-1EB2F3F4BE1C}" type="slidenum">
              <a:rPr lang="ru-RU"/>
              <a:pPr>
                <a:defRPr/>
              </a:pPr>
              <a:t>‹#›</a:t>
            </a:fld>
            <a:endParaRPr lang="ru-RU"/>
          </a:p>
        </p:txBody>
      </p:sp>
    </p:spTree>
    <p:extLst>
      <p:ext uri="{BB962C8B-B14F-4D97-AF65-F5344CB8AC3E}">
        <p14:creationId xmlns:p14="http://schemas.microsoft.com/office/powerpoint/2010/main" val="664463892"/>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64B9821-117A-4160-A39B-927E3D70D6F9}" type="datetimeFigureOut">
              <a:rPr lang="ru-RU"/>
              <a:pPr>
                <a:defRPr/>
              </a:pPr>
              <a:t>03.12.2020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61BBF75-5386-4BEE-B54F-C1FA3D964946}" type="slidenum">
              <a:rPr lang="ru-RU"/>
              <a:pPr>
                <a:defRPr/>
              </a:pPr>
              <a:t>‹#›</a:t>
            </a:fld>
            <a:endParaRPr lang="ru-RU"/>
          </a:p>
        </p:txBody>
      </p:sp>
    </p:spTree>
    <p:extLst>
      <p:ext uri="{BB962C8B-B14F-4D97-AF65-F5344CB8AC3E}">
        <p14:creationId xmlns:p14="http://schemas.microsoft.com/office/powerpoint/2010/main" val="4121419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AB10700-96E1-465A-A179-15540CB60ECC}"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DAABCCC-EC67-4DDB-ADD2-8D740BFC3316}" type="slidenum">
              <a:rPr lang="ru-RU"/>
              <a:pPr>
                <a:defRPr/>
              </a:pPr>
              <a:t>‹#›</a:t>
            </a:fld>
            <a:endParaRPr lang="ru-RU"/>
          </a:p>
        </p:txBody>
      </p:sp>
    </p:spTree>
    <p:extLst>
      <p:ext uri="{BB962C8B-B14F-4D97-AF65-F5344CB8AC3E}">
        <p14:creationId xmlns:p14="http://schemas.microsoft.com/office/powerpoint/2010/main" val="3926256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9562C0D-17B5-444B-A7DA-1AC4AF5B6649}"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F18597-7826-4955-927E-A0EAEE3B92A5}" type="slidenum">
              <a:rPr lang="ru-RU"/>
              <a:pPr>
                <a:defRPr/>
              </a:pPr>
              <a:t>‹#›</a:t>
            </a:fld>
            <a:endParaRPr lang="ru-RU"/>
          </a:p>
        </p:txBody>
      </p:sp>
    </p:spTree>
    <p:extLst>
      <p:ext uri="{BB962C8B-B14F-4D97-AF65-F5344CB8AC3E}">
        <p14:creationId xmlns:p14="http://schemas.microsoft.com/office/powerpoint/2010/main" val="1057482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010C4CA-B1B1-4F77-88AA-97B85E0CD1BF}"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AA118E-E7F1-44CF-8D3A-83AEBF68A027}" type="slidenum">
              <a:rPr lang="ru-RU"/>
              <a:pPr>
                <a:defRPr/>
              </a:pPr>
              <a:t>‹#›</a:t>
            </a:fld>
            <a:endParaRPr lang="ru-RU"/>
          </a:p>
        </p:txBody>
      </p:sp>
    </p:spTree>
    <p:extLst>
      <p:ext uri="{BB962C8B-B14F-4D97-AF65-F5344CB8AC3E}">
        <p14:creationId xmlns:p14="http://schemas.microsoft.com/office/powerpoint/2010/main" val="689879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991EDCC-F73E-419D-9595-BFDC490157C6}"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90C6B8-2B67-4A3F-A767-6F252988CB5A}" type="slidenum">
              <a:rPr lang="ru-RU"/>
              <a:pPr>
                <a:defRPr/>
              </a:pPr>
              <a:t>‹#›</a:t>
            </a:fld>
            <a:endParaRPr lang="ru-RU"/>
          </a:p>
        </p:txBody>
      </p:sp>
    </p:spTree>
    <p:extLst>
      <p:ext uri="{BB962C8B-B14F-4D97-AF65-F5344CB8AC3E}">
        <p14:creationId xmlns:p14="http://schemas.microsoft.com/office/powerpoint/2010/main" val="265572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52046F2-CF1B-4FA7-96AE-3946B687222F}"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1E8B03-E848-46D3-9BEE-68B8220668DA}" type="slidenum">
              <a:rPr lang="ru-RU"/>
              <a:pPr>
                <a:defRPr/>
              </a:pPr>
              <a:t>‹#›</a:t>
            </a:fld>
            <a:endParaRPr lang="ru-RU"/>
          </a:p>
        </p:txBody>
      </p:sp>
    </p:spTree>
    <p:extLst>
      <p:ext uri="{BB962C8B-B14F-4D97-AF65-F5344CB8AC3E}">
        <p14:creationId xmlns:p14="http://schemas.microsoft.com/office/powerpoint/2010/main" val="1142168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390B17-E321-45A4-BE37-35C700A976B6}"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80B0F9-2907-4253-AF23-CDDC39444842}" type="slidenum">
              <a:rPr lang="ru-RU"/>
              <a:pPr>
                <a:defRPr/>
              </a:pPr>
              <a:t>‹#›</a:t>
            </a:fld>
            <a:endParaRPr lang="ru-RU"/>
          </a:p>
        </p:txBody>
      </p:sp>
    </p:spTree>
    <p:extLst>
      <p:ext uri="{BB962C8B-B14F-4D97-AF65-F5344CB8AC3E}">
        <p14:creationId xmlns:p14="http://schemas.microsoft.com/office/powerpoint/2010/main" val="1031231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7E0D7F4-5D38-4543-A939-60B41C780AE9}"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8E50CD-01D9-451F-975C-6F6751B0F79A}" type="slidenum">
              <a:rPr lang="ru-RU"/>
              <a:pPr>
                <a:defRPr/>
              </a:pPr>
              <a:t>‹#›</a:t>
            </a:fld>
            <a:endParaRPr lang="ru-RU"/>
          </a:p>
        </p:txBody>
      </p:sp>
    </p:spTree>
    <p:extLst>
      <p:ext uri="{BB962C8B-B14F-4D97-AF65-F5344CB8AC3E}">
        <p14:creationId xmlns:p14="http://schemas.microsoft.com/office/powerpoint/2010/main" val="4219438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57ED5DD-E095-40E2-9151-4BA7E1CFCC84}"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4BC9D67-BF4D-4BC4-B14E-183F97E820D1}" type="slidenum">
              <a:rPr lang="ru-RU"/>
              <a:pPr>
                <a:defRPr/>
              </a:pPr>
              <a:t>‹#›</a:t>
            </a:fld>
            <a:endParaRPr lang="ru-RU"/>
          </a:p>
        </p:txBody>
      </p:sp>
    </p:spTree>
    <p:extLst>
      <p:ext uri="{BB962C8B-B14F-4D97-AF65-F5344CB8AC3E}">
        <p14:creationId xmlns:p14="http://schemas.microsoft.com/office/powerpoint/2010/main" val="37494949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D4A1001-107E-43B6-B5E2-C95381CF621B}" type="datetimeFigureOut">
              <a:rPr lang="ru-RU"/>
              <a:pPr>
                <a:defRPr/>
              </a:pPr>
              <a:t>03.12.2020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405CB01-4A13-442B-8C85-86671734B34E}" type="slidenum">
              <a:rPr lang="ru-RU"/>
              <a:pPr>
                <a:defRPr/>
              </a:pPr>
              <a:t>‹#›</a:t>
            </a:fld>
            <a:endParaRPr lang="ru-RU"/>
          </a:p>
        </p:txBody>
      </p:sp>
    </p:spTree>
    <p:extLst>
      <p:ext uri="{BB962C8B-B14F-4D97-AF65-F5344CB8AC3E}">
        <p14:creationId xmlns:p14="http://schemas.microsoft.com/office/powerpoint/2010/main" val="326966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ACCBF39-33F1-4B1F-A8BD-130F726E7407}" type="datetimeFigureOut">
              <a:rPr lang="ru-RU"/>
              <a:pPr>
                <a:defRPr/>
              </a:pPr>
              <a:t>03.12.2020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2A763AE-3FCA-49B9-80A2-732432AA1027}" type="slidenum">
              <a:rPr lang="ru-RU"/>
              <a:pPr>
                <a:defRPr/>
              </a:pPr>
              <a:t>‹#›</a:t>
            </a:fld>
            <a:endParaRPr lang="ru-RU"/>
          </a:p>
        </p:txBody>
      </p:sp>
    </p:spTree>
    <p:extLst>
      <p:ext uri="{BB962C8B-B14F-4D97-AF65-F5344CB8AC3E}">
        <p14:creationId xmlns:p14="http://schemas.microsoft.com/office/powerpoint/2010/main" val="256078199"/>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268DF73-6F29-418C-8597-D3B9890DFC59}" type="datetimeFigureOut">
              <a:rPr lang="ru-RU"/>
              <a:pPr>
                <a:defRPr/>
              </a:pPr>
              <a:t>03.12.2020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8A138F6-C9C9-4ABC-B75A-B6DD4EE58B80}" type="slidenum">
              <a:rPr lang="ru-RU"/>
              <a:pPr>
                <a:defRPr/>
              </a:pPr>
              <a:t>‹#›</a:t>
            </a:fld>
            <a:endParaRPr lang="ru-RU"/>
          </a:p>
        </p:txBody>
      </p:sp>
    </p:spTree>
    <p:extLst>
      <p:ext uri="{BB962C8B-B14F-4D97-AF65-F5344CB8AC3E}">
        <p14:creationId xmlns:p14="http://schemas.microsoft.com/office/powerpoint/2010/main" val="1784372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59F8BCB-B206-4634-9704-7FD58574537D}" type="datetimeFigureOut">
              <a:rPr lang="ru-RU"/>
              <a:pPr>
                <a:defRPr/>
              </a:pPr>
              <a:t>03.12.2020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8FF1D3A-38BC-4A0D-9F13-DC755D4023DB}" type="slidenum">
              <a:rPr lang="ru-RU"/>
              <a:pPr>
                <a:defRPr/>
              </a:pPr>
              <a:t>‹#›</a:t>
            </a:fld>
            <a:endParaRPr lang="ru-RU"/>
          </a:p>
        </p:txBody>
      </p:sp>
    </p:spTree>
    <p:extLst>
      <p:ext uri="{BB962C8B-B14F-4D97-AF65-F5344CB8AC3E}">
        <p14:creationId xmlns:p14="http://schemas.microsoft.com/office/powerpoint/2010/main" val="3084380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E9BF69A-3B80-44FF-908D-24F5C47B6E7D}"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4817A6-E497-462F-B987-C40F5D7F303D}" type="slidenum">
              <a:rPr lang="ru-RU"/>
              <a:pPr>
                <a:defRPr/>
              </a:pPr>
              <a:t>‹#›</a:t>
            </a:fld>
            <a:endParaRPr lang="ru-RU"/>
          </a:p>
        </p:txBody>
      </p:sp>
    </p:spTree>
    <p:extLst>
      <p:ext uri="{BB962C8B-B14F-4D97-AF65-F5344CB8AC3E}">
        <p14:creationId xmlns:p14="http://schemas.microsoft.com/office/powerpoint/2010/main" val="925410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E7B2614-7EA4-4214-BBA5-148E78495EC4}"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F6627C2-9DF8-4A7E-A84E-2752065724F5}" type="slidenum">
              <a:rPr lang="ru-RU"/>
              <a:pPr>
                <a:defRPr/>
              </a:pPr>
              <a:t>‹#›</a:t>
            </a:fld>
            <a:endParaRPr lang="ru-RU"/>
          </a:p>
        </p:txBody>
      </p:sp>
    </p:spTree>
    <p:extLst>
      <p:ext uri="{BB962C8B-B14F-4D97-AF65-F5344CB8AC3E}">
        <p14:creationId xmlns:p14="http://schemas.microsoft.com/office/powerpoint/2010/main" val="1379266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5410FD-08B1-4F89-951C-99C2AFB41B2C}"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6315B0-BABE-4A09-8948-9F867CA78B1C}" type="slidenum">
              <a:rPr lang="ru-RU"/>
              <a:pPr>
                <a:defRPr/>
              </a:pPr>
              <a:t>‹#›</a:t>
            </a:fld>
            <a:endParaRPr lang="ru-RU"/>
          </a:p>
        </p:txBody>
      </p:sp>
    </p:spTree>
    <p:extLst>
      <p:ext uri="{BB962C8B-B14F-4D97-AF65-F5344CB8AC3E}">
        <p14:creationId xmlns:p14="http://schemas.microsoft.com/office/powerpoint/2010/main" val="1297396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4F4AFB3-B00F-46E4-8895-02F831D41F08}"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268D3D-5AC2-4B71-8FC2-F7AADB2F756D}" type="slidenum">
              <a:rPr lang="ru-RU"/>
              <a:pPr>
                <a:defRPr/>
              </a:pPr>
              <a:t>‹#›</a:t>
            </a:fld>
            <a:endParaRPr lang="ru-RU"/>
          </a:p>
        </p:txBody>
      </p:sp>
    </p:spTree>
    <p:extLst>
      <p:ext uri="{BB962C8B-B14F-4D97-AF65-F5344CB8AC3E}">
        <p14:creationId xmlns:p14="http://schemas.microsoft.com/office/powerpoint/2010/main" val="2053643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AAE5E79-117D-4188-B3AE-E073E953EB2C}"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C5E7EE-7CA3-4ED5-B105-64EE43551B2C}" type="slidenum">
              <a:rPr lang="ru-RU"/>
              <a:pPr>
                <a:defRPr/>
              </a:pPr>
              <a:t>‹#›</a:t>
            </a:fld>
            <a:endParaRPr lang="ru-RU"/>
          </a:p>
        </p:txBody>
      </p:sp>
    </p:spTree>
    <p:extLst>
      <p:ext uri="{BB962C8B-B14F-4D97-AF65-F5344CB8AC3E}">
        <p14:creationId xmlns:p14="http://schemas.microsoft.com/office/powerpoint/2010/main" val="3415827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CAC383-8B21-4E9D-95B3-5820F3ACF556}"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018BB05-F8A1-4794-B68A-944E47B33A3C}" type="slidenum">
              <a:rPr lang="ru-RU"/>
              <a:pPr>
                <a:defRPr/>
              </a:pPr>
              <a:t>‹#›</a:t>
            </a:fld>
            <a:endParaRPr lang="ru-RU"/>
          </a:p>
        </p:txBody>
      </p:sp>
    </p:spTree>
    <p:extLst>
      <p:ext uri="{BB962C8B-B14F-4D97-AF65-F5344CB8AC3E}">
        <p14:creationId xmlns:p14="http://schemas.microsoft.com/office/powerpoint/2010/main" val="2036527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366EEF8-5678-4B6E-8E66-3589482E2F32}"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D02573-FEA5-464A-BE08-A56FCD74FF0B}" type="slidenum">
              <a:rPr lang="ru-RU"/>
              <a:pPr>
                <a:defRPr/>
              </a:pPr>
              <a:t>‹#›</a:t>
            </a:fld>
            <a:endParaRPr lang="ru-RU"/>
          </a:p>
        </p:txBody>
      </p:sp>
    </p:spTree>
    <p:extLst>
      <p:ext uri="{BB962C8B-B14F-4D97-AF65-F5344CB8AC3E}">
        <p14:creationId xmlns:p14="http://schemas.microsoft.com/office/powerpoint/2010/main" val="4013125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0950F49-E50E-48E1-998F-233E5CFF4BB5}"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91FF111-BEC2-4FF8-BBE6-37F3AE81F1A4}" type="slidenum">
              <a:rPr lang="ru-RU"/>
              <a:pPr>
                <a:defRPr/>
              </a:pPr>
              <a:t>‹#›</a:t>
            </a:fld>
            <a:endParaRPr lang="ru-RU"/>
          </a:p>
        </p:txBody>
      </p:sp>
    </p:spTree>
    <p:extLst>
      <p:ext uri="{BB962C8B-B14F-4D97-AF65-F5344CB8AC3E}">
        <p14:creationId xmlns:p14="http://schemas.microsoft.com/office/powerpoint/2010/main" val="59299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95C0640-16DE-49CE-9811-6250EFAFF053}" type="datetimeFigureOut">
              <a:rPr lang="ru-RU"/>
              <a:pPr>
                <a:defRPr/>
              </a:pPr>
              <a:t>03.12.2020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DF8CEDD-E106-4CB9-9C29-730F77C2E48B}" type="slidenum">
              <a:rPr lang="ru-RU"/>
              <a:pPr>
                <a:defRPr/>
              </a:pPr>
              <a:t>‹#›</a:t>
            </a:fld>
            <a:endParaRPr lang="ru-RU"/>
          </a:p>
        </p:txBody>
      </p:sp>
    </p:spTree>
    <p:extLst>
      <p:ext uri="{BB962C8B-B14F-4D97-AF65-F5344CB8AC3E}">
        <p14:creationId xmlns:p14="http://schemas.microsoft.com/office/powerpoint/2010/main" val="2510561612"/>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4E6EC59-D940-454C-84CB-B62A2C77E68D}" type="datetimeFigureOut">
              <a:rPr lang="ru-RU"/>
              <a:pPr>
                <a:defRPr/>
              </a:pPr>
              <a:t>03.12.2020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B6968B6-7A41-492F-BC3E-063B92570855}" type="slidenum">
              <a:rPr lang="ru-RU"/>
              <a:pPr>
                <a:defRPr/>
              </a:pPr>
              <a:t>‹#›</a:t>
            </a:fld>
            <a:endParaRPr lang="ru-RU"/>
          </a:p>
        </p:txBody>
      </p:sp>
    </p:spTree>
    <p:extLst>
      <p:ext uri="{BB962C8B-B14F-4D97-AF65-F5344CB8AC3E}">
        <p14:creationId xmlns:p14="http://schemas.microsoft.com/office/powerpoint/2010/main" val="5622997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BFCF8C-B763-46D5-86A5-AB075C5EFA08}" type="datetimeFigureOut">
              <a:rPr lang="ru-RU"/>
              <a:pPr>
                <a:defRPr/>
              </a:pPr>
              <a:t>03.12.2020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EC7F057-F7FA-4F82-8A87-213022478E9F}" type="slidenum">
              <a:rPr lang="ru-RU"/>
              <a:pPr>
                <a:defRPr/>
              </a:pPr>
              <a:t>‹#›</a:t>
            </a:fld>
            <a:endParaRPr lang="ru-RU"/>
          </a:p>
        </p:txBody>
      </p:sp>
    </p:spTree>
    <p:extLst>
      <p:ext uri="{BB962C8B-B14F-4D97-AF65-F5344CB8AC3E}">
        <p14:creationId xmlns:p14="http://schemas.microsoft.com/office/powerpoint/2010/main" val="229864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E3964B8-1770-4A09-8C57-70040BCA7F27}" type="datetimeFigureOut">
              <a:rPr lang="ru-RU"/>
              <a:pPr>
                <a:defRPr/>
              </a:pPr>
              <a:t>03.12.2020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10B5FAD-26BD-4F4E-955F-84B8F9DB8E97}" type="slidenum">
              <a:rPr lang="ru-RU"/>
              <a:pPr>
                <a:defRPr/>
              </a:pPr>
              <a:t>‹#›</a:t>
            </a:fld>
            <a:endParaRPr lang="ru-RU"/>
          </a:p>
        </p:txBody>
      </p:sp>
    </p:spTree>
    <p:extLst>
      <p:ext uri="{BB962C8B-B14F-4D97-AF65-F5344CB8AC3E}">
        <p14:creationId xmlns:p14="http://schemas.microsoft.com/office/powerpoint/2010/main" val="3621788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4E60881-4E3B-4608-9083-1594F07812ED}"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E99096-6E0D-488E-9D82-6E89F76EB120}" type="slidenum">
              <a:rPr lang="ru-RU"/>
              <a:pPr>
                <a:defRPr/>
              </a:pPr>
              <a:t>‹#›</a:t>
            </a:fld>
            <a:endParaRPr lang="ru-RU"/>
          </a:p>
        </p:txBody>
      </p:sp>
    </p:spTree>
    <p:extLst>
      <p:ext uri="{BB962C8B-B14F-4D97-AF65-F5344CB8AC3E}">
        <p14:creationId xmlns:p14="http://schemas.microsoft.com/office/powerpoint/2010/main" val="779889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7F4EA0-CBB6-4C91-A120-4799AD7EA6D2}"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DFC4A54-96CD-43BC-BE6B-4DC123866ADF}" type="slidenum">
              <a:rPr lang="ru-RU"/>
              <a:pPr>
                <a:defRPr/>
              </a:pPr>
              <a:t>‹#›</a:t>
            </a:fld>
            <a:endParaRPr lang="ru-RU"/>
          </a:p>
        </p:txBody>
      </p:sp>
    </p:spTree>
    <p:extLst>
      <p:ext uri="{BB962C8B-B14F-4D97-AF65-F5344CB8AC3E}">
        <p14:creationId xmlns:p14="http://schemas.microsoft.com/office/powerpoint/2010/main" val="34081664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F816404-9DB6-4286-A416-48C5BF1D44DF}"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02CC3B-B310-41E6-88E4-66C012EE85DF}" type="slidenum">
              <a:rPr lang="ru-RU"/>
              <a:pPr>
                <a:defRPr/>
              </a:pPr>
              <a:t>‹#›</a:t>
            </a:fld>
            <a:endParaRPr lang="ru-RU"/>
          </a:p>
        </p:txBody>
      </p:sp>
    </p:spTree>
    <p:extLst>
      <p:ext uri="{BB962C8B-B14F-4D97-AF65-F5344CB8AC3E}">
        <p14:creationId xmlns:p14="http://schemas.microsoft.com/office/powerpoint/2010/main" val="1138670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7FE882-8ED3-4269-B02C-6F64C3C5F9E8}"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BC9C3E-F65D-4CAA-BBC2-51C22E899748}" type="slidenum">
              <a:rPr lang="ru-RU"/>
              <a:pPr>
                <a:defRPr/>
              </a:pPr>
              <a:t>‹#›</a:t>
            </a:fld>
            <a:endParaRPr lang="ru-RU"/>
          </a:p>
        </p:txBody>
      </p:sp>
    </p:spTree>
    <p:extLst>
      <p:ext uri="{BB962C8B-B14F-4D97-AF65-F5344CB8AC3E}">
        <p14:creationId xmlns:p14="http://schemas.microsoft.com/office/powerpoint/2010/main" val="926196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49FB85C-0A55-4AA2-81DA-3624DB602E86}"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4E03F50-8D90-4C0E-8979-5E83C2272EDE}" type="slidenum">
              <a:rPr lang="ru-RU"/>
              <a:pPr>
                <a:defRPr/>
              </a:pPr>
              <a:t>‹#›</a:t>
            </a:fld>
            <a:endParaRPr lang="ru-RU"/>
          </a:p>
        </p:txBody>
      </p:sp>
    </p:spTree>
    <p:extLst>
      <p:ext uri="{BB962C8B-B14F-4D97-AF65-F5344CB8AC3E}">
        <p14:creationId xmlns:p14="http://schemas.microsoft.com/office/powerpoint/2010/main" val="3156040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E11938-05FC-4EC3-B927-7117D58F13F6}"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1FEBB7-3DB8-41D4-B45A-4CAF461E3AE7}" type="slidenum">
              <a:rPr lang="ru-RU"/>
              <a:pPr>
                <a:defRPr/>
              </a:pPr>
              <a:t>‹#›</a:t>
            </a:fld>
            <a:endParaRPr lang="ru-RU"/>
          </a:p>
        </p:txBody>
      </p:sp>
    </p:spTree>
    <p:extLst>
      <p:ext uri="{BB962C8B-B14F-4D97-AF65-F5344CB8AC3E}">
        <p14:creationId xmlns:p14="http://schemas.microsoft.com/office/powerpoint/2010/main" val="750298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AAC7B96-1055-4F52-A15A-5B12B063243A}"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765E6D-5533-4B8F-B38E-47D0D07F2DEB}" type="slidenum">
              <a:rPr lang="ru-RU"/>
              <a:pPr>
                <a:defRPr/>
              </a:pPr>
              <a:t>‹#›</a:t>
            </a:fld>
            <a:endParaRPr lang="ru-RU"/>
          </a:p>
        </p:txBody>
      </p:sp>
    </p:spTree>
    <p:extLst>
      <p:ext uri="{BB962C8B-B14F-4D97-AF65-F5344CB8AC3E}">
        <p14:creationId xmlns:p14="http://schemas.microsoft.com/office/powerpoint/2010/main" val="305500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026EA2E-41D3-4AE9-9864-4D12CED273DA}" type="datetimeFigureOut">
              <a:rPr lang="ru-RU"/>
              <a:pPr>
                <a:defRPr/>
              </a:pPr>
              <a:t>03.12.2020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9289C5B-4A93-4AE9-8E83-F341FE85811E}" type="slidenum">
              <a:rPr lang="ru-RU"/>
              <a:pPr>
                <a:defRPr/>
              </a:pPr>
              <a:t>‹#›</a:t>
            </a:fld>
            <a:endParaRPr lang="ru-RU"/>
          </a:p>
        </p:txBody>
      </p:sp>
    </p:spTree>
    <p:extLst>
      <p:ext uri="{BB962C8B-B14F-4D97-AF65-F5344CB8AC3E}">
        <p14:creationId xmlns:p14="http://schemas.microsoft.com/office/powerpoint/2010/main" val="4096933448"/>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52947A1-A6EA-42D0-A608-5024AC5C2FB9}"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813660A-7712-471F-958C-718256CCB7EC}" type="slidenum">
              <a:rPr lang="ru-RU"/>
              <a:pPr>
                <a:defRPr/>
              </a:pPr>
              <a:t>‹#›</a:t>
            </a:fld>
            <a:endParaRPr lang="ru-RU"/>
          </a:p>
        </p:txBody>
      </p:sp>
    </p:spTree>
    <p:extLst>
      <p:ext uri="{BB962C8B-B14F-4D97-AF65-F5344CB8AC3E}">
        <p14:creationId xmlns:p14="http://schemas.microsoft.com/office/powerpoint/2010/main" val="40501666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0279F31-053E-4F77-BE15-1C9C1870A12E}" type="datetimeFigureOut">
              <a:rPr lang="ru-RU"/>
              <a:pPr>
                <a:defRPr/>
              </a:pPr>
              <a:t>03.12.2020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64A6346-D2AC-4FAC-BE82-FFBF3CBD1DB9}" type="slidenum">
              <a:rPr lang="ru-RU"/>
              <a:pPr>
                <a:defRPr/>
              </a:pPr>
              <a:t>‹#›</a:t>
            </a:fld>
            <a:endParaRPr lang="ru-RU"/>
          </a:p>
        </p:txBody>
      </p:sp>
    </p:spTree>
    <p:extLst>
      <p:ext uri="{BB962C8B-B14F-4D97-AF65-F5344CB8AC3E}">
        <p14:creationId xmlns:p14="http://schemas.microsoft.com/office/powerpoint/2010/main" val="2482337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6B4F3B8-6DC5-4861-9F24-2685E99E21EB}" type="datetimeFigureOut">
              <a:rPr lang="ru-RU"/>
              <a:pPr>
                <a:defRPr/>
              </a:pPr>
              <a:t>03.12.2020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430A2F5-5C39-40F6-9D43-34EBB972116A}" type="slidenum">
              <a:rPr lang="ru-RU"/>
              <a:pPr>
                <a:defRPr/>
              </a:pPr>
              <a:t>‹#›</a:t>
            </a:fld>
            <a:endParaRPr lang="ru-RU"/>
          </a:p>
        </p:txBody>
      </p:sp>
    </p:spTree>
    <p:extLst>
      <p:ext uri="{BB962C8B-B14F-4D97-AF65-F5344CB8AC3E}">
        <p14:creationId xmlns:p14="http://schemas.microsoft.com/office/powerpoint/2010/main" val="3351011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40E1A47-8A20-474E-A005-071D212EB95F}" type="datetimeFigureOut">
              <a:rPr lang="ru-RU"/>
              <a:pPr>
                <a:defRPr/>
              </a:pPr>
              <a:t>03.12.2020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F4E6968-2C08-4C5C-8C1F-2FA99FCE75B0}" type="slidenum">
              <a:rPr lang="ru-RU"/>
              <a:pPr>
                <a:defRPr/>
              </a:pPr>
              <a:t>‹#›</a:t>
            </a:fld>
            <a:endParaRPr lang="ru-RU"/>
          </a:p>
        </p:txBody>
      </p:sp>
    </p:spTree>
    <p:extLst>
      <p:ext uri="{BB962C8B-B14F-4D97-AF65-F5344CB8AC3E}">
        <p14:creationId xmlns:p14="http://schemas.microsoft.com/office/powerpoint/2010/main" val="910476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1808A9C-B840-4655-BB0B-E2B240C1D845}"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66138FF-1390-42AA-9F4D-2CA1E3AF3030}" type="slidenum">
              <a:rPr lang="ru-RU"/>
              <a:pPr>
                <a:defRPr/>
              </a:pPr>
              <a:t>‹#›</a:t>
            </a:fld>
            <a:endParaRPr lang="ru-RU"/>
          </a:p>
        </p:txBody>
      </p:sp>
    </p:spTree>
    <p:extLst>
      <p:ext uri="{BB962C8B-B14F-4D97-AF65-F5344CB8AC3E}">
        <p14:creationId xmlns:p14="http://schemas.microsoft.com/office/powerpoint/2010/main" val="2215465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540923-60AB-40FD-BABA-0F2953036337}"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44BD2B7-5591-4D7C-B706-E675BA455DB9}" type="slidenum">
              <a:rPr lang="ru-RU"/>
              <a:pPr>
                <a:defRPr/>
              </a:pPr>
              <a:t>‹#›</a:t>
            </a:fld>
            <a:endParaRPr lang="ru-RU"/>
          </a:p>
        </p:txBody>
      </p:sp>
    </p:spTree>
    <p:extLst>
      <p:ext uri="{BB962C8B-B14F-4D97-AF65-F5344CB8AC3E}">
        <p14:creationId xmlns:p14="http://schemas.microsoft.com/office/powerpoint/2010/main" val="1055887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C8734E-ED30-491E-A280-F50496AA0B68}"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E11813-15D3-41DD-A4DB-76A13D5841B4}" type="slidenum">
              <a:rPr lang="ru-RU"/>
              <a:pPr>
                <a:defRPr/>
              </a:pPr>
              <a:t>‹#›</a:t>
            </a:fld>
            <a:endParaRPr lang="ru-RU"/>
          </a:p>
        </p:txBody>
      </p:sp>
    </p:spTree>
    <p:extLst>
      <p:ext uri="{BB962C8B-B14F-4D97-AF65-F5344CB8AC3E}">
        <p14:creationId xmlns:p14="http://schemas.microsoft.com/office/powerpoint/2010/main" val="761631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C93450-4D21-4C88-B13E-7F8862041718}" type="datetimeFigureOut">
              <a:rPr lang="ru-RU"/>
              <a:pPr>
                <a:defRPr/>
              </a:pPr>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E24E6A-3F72-4BE3-9D4D-0B8EF7B79A19}" type="slidenum">
              <a:rPr lang="ru-RU"/>
              <a:pPr>
                <a:defRPr/>
              </a:pPr>
              <a:t>‹#›</a:t>
            </a:fld>
            <a:endParaRPr lang="ru-RU"/>
          </a:p>
        </p:txBody>
      </p:sp>
    </p:spTree>
    <p:extLst>
      <p:ext uri="{BB962C8B-B14F-4D97-AF65-F5344CB8AC3E}">
        <p14:creationId xmlns:p14="http://schemas.microsoft.com/office/powerpoint/2010/main" val="66534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2ADE68-590B-45AA-9317-B6A16A548CB7}"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FF58C8-E33F-4DE9-93C5-A020710C91FA}" type="slidenum">
              <a:rPr lang="ru-RU"/>
              <a:pPr>
                <a:defRPr/>
              </a:pPr>
              <a:t>‹#›</a:t>
            </a:fld>
            <a:endParaRPr lang="ru-RU"/>
          </a:p>
        </p:txBody>
      </p:sp>
    </p:spTree>
    <p:extLst>
      <p:ext uri="{BB962C8B-B14F-4D97-AF65-F5344CB8AC3E}">
        <p14:creationId xmlns:p14="http://schemas.microsoft.com/office/powerpoint/2010/main" val="96086686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C9A6D79-C969-4097-94AE-BE9DD352955B}" type="datetimeFigureOut">
              <a:rPr lang="ru-RU"/>
              <a:pPr>
                <a:defRPr/>
              </a:pPr>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5063E9-445D-4339-B7E4-160EC533C14B}" type="slidenum">
              <a:rPr lang="ru-RU"/>
              <a:pPr>
                <a:defRPr/>
              </a:pPr>
              <a:t>‹#›</a:t>
            </a:fld>
            <a:endParaRPr lang="ru-RU"/>
          </a:p>
        </p:txBody>
      </p:sp>
    </p:spTree>
    <p:extLst>
      <p:ext uri="{BB962C8B-B14F-4D97-AF65-F5344CB8AC3E}">
        <p14:creationId xmlns:p14="http://schemas.microsoft.com/office/powerpoint/2010/main" val="399483572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11000">
              <a:srgbClr val="C2D1ED"/>
            </a:gs>
            <a:gs pos="100000">
              <a:srgbClr val="E1E8F5"/>
            </a:gs>
          </a:gsLst>
          <a:lin ang="2700000" scaled="1"/>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28B7022-E6CA-4ECA-ADB7-C51E022D54D5}" type="datetimeFigureOut">
              <a:rPr lang="ru-RU"/>
              <a:pPr>
                <a:defRPr/>
              </a:pPr>
              <a:t>03.12.2020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4153B3-686C-4753-A6D8-F548721463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2A595F74-6B9D-4B61-81E4-5937EF69D403}" type="datetimeFigureOut">
              <a:rPr lang="ru-RU"/>
              <a:pPr>
                <a:defRPr/>
              </a:pPr>
              <a:t>03.12.2020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A274F169-45C4-4580-BC09-45BDDB141AA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C14E024-A71A-4CE3-9B84-CAB4BFB756C3}" type="datetimeFigureOut">
              <a:rPr lang="ru-RU"/>
              <a:pPr>
                <a:defRPr/>
              </a:pPr>
              <a:t>03.12.2020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D694BCF0-14D9-4C12-B6F2-1765FAE59B7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09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05086CCB-1808-44E9-AAEA-381F559780F8}" type="datetimeFigureOut">
              <a:rPr lang="ru-RU"/>
              <a:pPr>
                <a:defRPr/>
              </a:pPr>
              <a:t>03.12.2020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4F5CB5A7-EB93-425D-9711-047C1A33905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C3A8D8AA-B26D-4880-B26F-F3EB1A44A5A5}" type="datetimeFigureOut">
              <a:rPr lang="ru-RU"/>
              <a:pPr>
                <a:defRPr/>
              </a:pPr>
              <a:t>03.12.2020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8FDD216D-426A-4109-A7EC-7E89CE98B37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614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7A680343-5ACF-4A10-A413-F8AE9B3BB964}" type="datetimeFigureOut">
              <a:rPr lang="ru-RU"/>
              <a:pPr>
                <a:defRPr/>
              </a:pPr>
              <a:t>03.12.2020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77D363AE-6C03-4909-AD05-38422810F87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717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1DC08B7-A6BA-4215-90CA-519882154F45}" type="datetimeFigureOut">
              <a:rPr lang="ru-RU"/>
              <a:pPr>
                <a:defRPr/>
              </a:pPr>
              <a:t>03.12.2020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476D9F04-865B-4C7F-8634-C330BF890D7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5"/>
          <p:cNvSpPr>
            <a:spLocks noGrp="1"/>
          </p:cNvSpPr>
          <p:nvPr>
            <p:ph type="ctrTitle"/>
          </p:nvPr>
        </p:nvSpPr>
        <p:spPr/>
        <p:txBody>
          <a:bodyPr/>
          <a:lstStyle/>
          <a:p>
            <a:endParaRPr lang="ru-RU" altLang="ru-RU" smtClean="0"/>
          </a:p>
        </p:txBody>
      </p:sp>
      <p:pic>
        <p:nvPicPr>
          <p:cNvPr id="8195" name="Picture 2" descr="C:\Users\Светлана\Desktop\фоны для презинтаций\0_b1b73_8fb5a171_X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905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одзаголовок 6"/>
          <p:cNvSpPr>
            <a:spLocks noGrp="1"/>
          </p:cNvSpPr>
          <p:nvPr>
            <p:ph type="subTitle" idx="1"/>
          </p:nvPr>
        </p:nvSpPr>
        <p:spPr>
          <a:xfrm>
            <a:off x="-17463" y="260350"/>
            <a:ext cx="9161463" cy="3149600"/>
          </a:xfrm>
        </p:spPr>
        <p:txBody>
          <a:bodyPr rtlCol="0">
            <a:normAutofit fontScale="92500" lnSpcReduction="10000"/>
          </a:bodyPr>
          <a:lstStyle/>
          <a:p>
            <a:pPr fontAlgn="auto">
              <a:spcAft>
                <a:spcPts val="0"/>
              </a:spcAft>
              <a:buFont typeface="Arial" pitchFamily="34" charset="0"/>
              <a:buNone/>
              <a:defRPr/>
            </a:pPr>
            <a:endParaRPr lang="ru-RU" sz="1700" dirty="0" smtClean="0">
              <a:solidFill>
                <a:schemeClr val="tx2">
                  <a:lumMod val="75000"/>
                </a:schemeClr>
              </a:solidFill>
            </a:endParaRPr>
          </a:p>
          <a:p>
            <a:pPr fontAlgn="auto">
              <a:spcAft>
                <a:spcPts val="0"/>
              </a:spcAft>
              <a:buFont typeface="Arial" pitchFamily="34" charset="0"/>
              <a:buNone/>
              <a:defRPr/>
            </a:pPr>
            <a:r>
              <a:rPr lang="ru-RU" sz="1700" dirty="0" smtClean="0">
                <a:solidFill>
                  <a:schemeClr val="tx2">
                    <a:lumMod val="75000"/>
                  </a:schemeClr>
                </a:solidFill>
                <a:latin typeface="Times New Roman" panose="02020603050405020304" pitchFamily="18" charset="0"/>
                <a:cs typeface="Times New Roman" panose="02020603050405020304" pitchFamily="18" charset="0"/>
              </a:rPr>
              <a:t>МАУ ДО «Станция Юных Техников»</a:t>
            </a:r>
            <a:br>
              <a:rPr lang="ru-RU" sz="1700" dirty="0" smtClean="0">
                <a:solidFill>
                  <a:schemeClr val="tx2">
                    <a:lumMod val="75000"/>
                  </a:schemeClr>
                </a:solidFill>
                <a:latin typeface="Times New Roman" panose="02020603050405020304" pitchFamily="18" charset="0"/>
                <a:cs typeface="Times New Roman" panose="02020603050405020304" pitchFamily="18" charset="0"/>
              </a:rPr>
            </a:br>
            <a:r>
              <a:rPr lang="ru-RU" sz="1700" dirty="0" err="1" smtClean="0">
                <a:solidFill>
                  <a:schemeClr val="tx2">
                    <a:lumMod val="75000"/>
                  </a:schemeClr>
                </a:solidFill>
                <a:latin typeface="Times New Roman" panose="02020603050405020304" pitchFamily="18" charset="0"/>
                <a:cs typeface="Times New Roman" panose="02020603050405020304" pitchFamily="18" charset="0"/>
              </a:rPr>
              <a:t>Новоуральский</a:t>
            </a:r>
            <a:r>
              <a:rPr lang="ru-RU" sz="1700" dirty="0" smtClean="0">
                <a:solidFill>
                  <a:schemeClr val="tx2">
                    <a:lumMod val="75000"/>
                  </a:schemeClr>
                </a:solidFill>
                <a:latin typeface="Times New Roman" panose="02020603050405020304" pitchFamily="18" charset="0"/>
                <a:cs typeface="Times New Roman" panose="02020603050405020304" pitchFamily="18" charset="0"/>
              </a:rPr>
              <a:t> городской округ</a:t>
            </a:r>
            <a:br>
              <a:rPr lang="ru-RU" sz="1700" dirty="0" smtClean="0">
                <a:solidFill>
                  <a:schemeClr val="tx2">
                    <a:lumMod val="75000"/>
                  </a:schemeClr>
                </a:solidFill>
                <a:latin typeface="Times New Roman" panose="02020603050405020304" pitchFamily="18" charset="0"/>
                <a:cs typeface="Times New Roman" panose="02020603050405020304" pitchFamily="18" charset="0"/>
              </a:rPr>
            </a:br>
            <a:endParaRPr lang="ru-RU" sz="1700" dirty="0" smtClean="0">
              <a:solidFill>
                <a:schemeClr val="tx2">
                  <a:lumMod val="75000"/>
                </a:schemeClr>
              </a:solidFill>
              <a:latin typeface="Times New Roman" panose="02020603050405020304" pitchFamily="18" charset="0"/>
              <a:cs typeface="Times New Roman" panose="02020603050405020304" pitchFamily="18" charset="0"/>
            </a:endParaRPr>
          </a:p>
          <a:p>
            <a:pPr fontAlgn="auto">
              <a:spcAft>
                <a:spcPts val="0"/>
              </a:spcAft>
              <a:buFont typeface="Arial" pitchFamily="34" charset="0"/>
              <a:buNone/>
              <a:defRPr/>
            </a:pPr>
            <a:r>
              <a:rPr lang="ru-RU" sz="2800" b="1" dirty="0" smtClean="0">
                <a:solidFill>
                  <a:schemeClr val="tx2">
                    <a:lumMod val="75000"/>
                  </a:schemeClr>
                </a:solidFill>
                <a:latin typeface="Times New Roman" panose="02020603050405020304" pitchFamily="18" charset="0"/>
                <a:cs typeface="Times New Roman" panose="02020603050405020304" pitchFamily="18" charset="0"/>
              </a:rPr>
              <a:t>МАСТЕР КЛАСС</a:t>
            </a:r>
          </a:p>
          <a:p>
            <a:pPr fontAlgn="auto">
              <a:spcAft>
                <a:spcPts val="0"/>
              </a:spcAft>
              <a:buFont typeface="Arial" pitchFamily="34" charset="0"/>
              <a:buNone/>
              <a:defRPr/>
            </a:pPr>
            <a:r>
              <a:rPr lang="ru-RU" sz="4800" dirty="0" smtClean="0">
                <a:solidFill>
                  <a:schemeClr val="tx2">
                    <a:lumMod val="75000"/>
                  </a:schemeClr>
                </a:solidFill>
                <a:latin typeface="a_AlgeriusBlw" pitchFamily="82" charset="-52"/>
              </a:rPr>
              <a:t>«</a:t>
            </a:r>
            <a:r>
              <a:rPr lang="ru-RU" sz="4000" dirty="0" smtClean="0">
                <a:solidFill>
                  <a:schemeClr val="tx2">
                    <a:lumMod val="75000"/>
                  </a:schemeClr>
                </a:solidFill>
                <a:latin typeface="a_AlgeriusBlw" pitchFamily="82" charset="-52"/>
              </a:rPr>
              <a:t>ЁЛОЧКА – КРАСАВИЦА, </a:t>
            </a:r>
          </a:p>
          <a:p>
            <a:pPr fontAlgn="auto">
              <a:spcAft>
                <a:spcPts val="0"/>
              </a:spcAft>
              <a:buFont typeface="Arial" pitchFamily="34" charset="0"/>
              <a:buNone/>
              <a:defRPr/>
            </a:pPr>
            <a:r>
              <a:rPr lang="ru-RU" sz="4000" dirty="0" smtClean="0">
                <a:solidFill>
                  <a:schemeClr val="tx2">
                    <a:lumMod val="75000"/>
                  </a:schemeClr>
                </a:solidFill>
                <a:latin typeface="a_AlgeriusBlw" pitchFamily="82" charset="-52"/>
              </a:rPr>
              <a:t>ВСЕМ РЕБЯТАМ НРАВИТСЯ</a:t>
            </a:r>
            <a:r>
              <a:rPr lang="ru-RU" sz="4800" dirty="0" smtClean="0">
                <a:solidFill>
                  <a:schemeClr val="tx2">
                    <a:lumMod val="75000"/>
                  </a:schemeClr>
                </a:solidFill>
                <a:latin typeface="a_AlgeriusBlw" pitchFamily="82" charset="-52"/>
              </a:rPr>
              <a:t>»</a:t>
            </a:r>
            <a:endParaRPr lang="ru-RU" sz="4800" dirty="0">
              <a:solidFill>
                <a:schemeClr val="tx2">
                  <a:lumMod val="75000"/>
                </a:schemeClr>
              </a:solidFill>
              <a:latin typeface="a_AlgeriusBlw" pitchFamily="82" charset="-52"/>
            </a:endParaRPr>
          </a:p>
        </p:txBody>
      </p:sp>
      <p:sp>
        <p:nvSpPr>
          <p:cNvPr id="11" name="Прямоугольник 10"/>
          <p:cNvSpPr/>
          <p:nvPr/>
        </p:nvSpPr>
        <p:spPr>
          <a:xfrm>
            <a:off x="323528" y="4149080"/>
            <a:ext cx="5112568" cy="1661993"/>
          </a:xfrm>
          <a:prstGeom prst="rect">
            <a:avLst/>
          </a:prstGeom>
          <a:solidFill>
            <a:schemeClr val="bg1">
              <a:alpha val="53000"/>
            </a:schemeClr>
          </a:solidFill>
          <a:effectLst>
            <a:softEdge rad="127000"/>
          </a:effectLst>
        </p:spPr>
        <p:txBody>
          <a:bodyPr>
            <a:spAutoFit/>
          </a:bodyPr>
          <a:lstStyle/>
          <a:p>
            <a:pPr fontAlgn="auto">
              <a:spcBef>
                <a:spcPts val="0"/>
              </a:spcBef>
              <a:spcAft>
                <a:spcPts val="0"/>
              </a:spcAft>
              <a:defRPr/>
            </a:pPr>
            <a:endParaRPr lang="ru-RU" dirty="0">
              <a:solidFill>
                <a:prstClr val="black"/>
              </a:solidFill>
              <a:latin typeface="+mn-lt"/>
              <a:cs typeface="+mn-cs"/>
            </a:endParaRPr>
          </a:p>
          <a:p>
            <a:pPr fontAlgn="auto">
              <a:spcBef>
                <a:spcPts val="0"/>
              </a:spcBef>
              <a:spcAft>
                <a:spcPts val="0"/>
              </a:spcAft>
              <a:defRPr/>
            </a:pPr>
            <a:endParaRPr lang="ru-RU" dirty="0">
              <a:solidFill>
                <a:prstClr val="black"/>
              </a:solidFill>
              <a:effectLst>
                <a:reflection blurRad="6350" stA="55000" endA="50" endPos="85000" dir="5400000" sy="-100000" algn="bl" rotWithShape="0"/>
              </a:effectLst>
              <a:latin typeface="+mn-lt"/>
              <a:cs typeface="+mn-cs"/>
            </a:endParaRPr>
          </a:p>
          <a:p>
            <a:pPr fontAlgn="auto">
              <a:spcBef>
                <a:spcPts val="0"/>
              </a:spcBef>
              <a:spcAft>
                <a:spcPts val="0"/>
              </a:spcAft>
              <a:defRPr/>
            </a:pPr>
            <a:r>
              <a:rPr lang="ru-RU" sz="2400" b="1" dirty="0" smtClean="0">
                <a:solidFill>
                  <a:prstClr val="black"/>
                </a:solidFill>
                <a:latin typeface="Times New Roman" panose="02020603050405020304" pitchFamily="18" charset="0"/>
                <a:cs typeface="Times New Roman" panose="02020603050405020304" pitchFamily="18" charset="0"/>
              </a:rPr>
              <a:t>Автор</a:t>
            </a:r>
            <a:r>
              <a:rPr lang="ru-RU" sz="2400" b="1" dirty="0">
                <a:solidFill>
                  <a:prstClr val="black"/>
                </a:solidFill>
                <a:latin typeface="Times New Roman" panose="02020603050405020304" pitchFamily="18" charset="0"/>
                <a:cs typeface="Times New Roman" panose="02020603050405020304" pitchFamily="18" charset="0"/>
              </a:rPr>
              <a:t>:  Иванищева </a:t>
            </a:r>
          </a:p>
          <a:p>
            <a:pPr fontAlgn="auto">
              <a:spcBef>
                <a:spcPts val="0"/>
              </a:spcBef>
              <a:spcAft>
                <a:spcPts val="0"/>
              </a:spcAft>
              <a:defRPr/>
            </a:pPr>
            <a:r>
              <a:rPr lang="ru-RU" sz="2400" b="1" dirty="0">
                <a:solidFill>
                  <a:prstClr val="black"/>
                </a:solidFill>
                <a:latin typeface="Times New Roman" panose="02020603050405020304" pitchFamily="18" charset="0"/>
                <a:cs typeface="Times New Roman" panose="02020603050405020304" pitchFamily="18" charset="0"/>
              </a:rPr>
              <a:t>Светлана </a:t>
            </a:r>
            <a:r>
              <a:rPr lang="ru-RU" sz="2400" b="1" dirty="0" smtClean="0">
                <a:solidFill>
                  <a:prstClr val="black"/>
                </a:solidFill>
                <a:latin typeface="Times New Roman" panose="02020603050405020304" pitchFamily="18" charset="0"/>
                <a:cs typeface="Times New Roman" panose="02020603050405020304" pitchFamily="18" charset="0"/>
              </a:rPr>
              <a:t>Евгеньевна </a:t>
            </a:r>
          </a:p>
          <a:p>
            <a:pPr fontAlgn="auto">
              <a:spcBef>
                <a:spcPts val="0"/>
              </a:spcBef>
              <a:spcAft>
                <a:spcPts val="0"/>
              </a:spcAft>
              <a:defRPr/>
            </a:pPr>
            <a:r>
              <a:rPr lang="ru-RU" b="1" dirty="0" smtClean="0">
                <a:latin typeface="Times New Roman" panose="02020603050405020304" pitchFamily="18" charset="0"/>
                <a:cs typeface="Times New Roman" panose="02020603050405020304" pitchFamily="18" charset="0"/>
              </a:rPr>
              <a:t>педагог </a:t>
            </a:r>
            <a:r>
              <a:rPr lang="ru-RU" b="1" dirty="0">
                <a:latin typeface="Times New Roman" panose="02020603050405020304" pitchFamily="18" charset="0"/>
                <a:cs typeface="Times New Roman" panose="02020603050405020304" pitchFamily="18" charset="0"/>
              </a:rPr>
              <a:t>дополнительного образования</a:t>
            </a:r>
            <a:r>
              <a:rPr lang="ru-RU" b="1" dirty="0" smtClean="0">
                <a:solidFill>
                  <a:prstClr val="black"/>
                </a:solidFill>
                <a:latin typeface="Times New Roman" panose="02020603050405020304" pitchFamily="18" charset="0"/>
                <a:cs typeface="Times New Roman" panose="02020603050405020304" pitchFamily="18" charset="0"/>
              </a:rPr>
              <a:t> </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8198" name="Прямоугольник 2"/>
          <p:cNvSpPr>
            <a:spLocks noChangeArrowheads="1"/>
          </p:cNvSpPr>
          <p:nvPr/>
        </p:nvSpPr>
        <p:spPr bwMode="auto">
          <a:xfrm>
            <a:off x="3292475" y="3244850"/>
            <a:ext cx="18573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ctrTitle"/>
          </p:nvPr>
        </p:nvSpPr>
        <p:spPr>
          <a:xfrm>
            <a:off x="4932363" y="404813"/>
            <a:ext cx="3816350" cy="6024562"/>
          </a:xfrm>
        </p:spPr>
        <p:txBody>
          <a:bodyPr/>
          <a:lstStyle/>
          <a:p>
            <a:r>
              <a:rPr lang="ru-RU" altLang="ru-RU" sz="2000" smtClean="0">
                <a:latin typeface="Times New Roman" pitchFamily="18" charset="0"/>
                <a:ea typeface="Calibri" pitchFamily="34" charset="0"/>
                <a:cs typeface="Times New Roman" pitchFamily="18" charset="0"/>
              </a:rPr>
              <a:t>Отрезаем толстую проволоку длинной 25 см при помощи гипса закрепляем ее в горшочке.</a:t>
            </a:r>
            <a:br>
              <a:rPr lang="ru-RU" altLang="ru-RU" sz="2000" smtClean="0">
                <a:latin typeface="Times New Roman" pitchFamily="18" charset="0"/>
                <a:ea typeface="Calibri" pitchFamily="34" charset="0"/>
                <a:cs typeface="Times New Roman" pitchFamily="18" charset="0"/>
              </a:rPr>
            </a:br>
            <a:r>
              <a:rPr lang="ru-RU" altLang="ru-RU" sz="2000" smtClean="0">
                <a:latin typeface="Times New Roman" pitchFamily="18" charset="0"/>
                <a:ea typeface="Calibri" pitchFamily="34" charset="0"/>
                <a:cs typeface="Times New Roman" pitchFamily="18" charset="0"/>
              </a:rPr>
              <a:t/>
            </a:r>
            <a:br>
              <a:rPr lang="ru-RU" altLang="ru-RU" sz="2000" smtClean="0">
                <a:latin typeface="Times New Roman" pitchFamily="18" charset="0"/>
                <a:ea typeface="Calibri" pitchFamily="34" charset="0"/>
                <a:cs typeface="Times New Roman" pitchFamily="18" charset="0"/>
              </a:rPr>
            </a:br>
            <a:r>
              <a:rPr lang="ru-RU" altLang="ru-RU" sz="2000" smtClean="0">
                <a:latin typeface="Times New Roman" pitchFamily="18" charset="0"/>
                <a:ea typeface="Calibri" pitchFamily="34" charset="0"/>
                <a:cs typeface="Times New Roman" pitchFamily="18" charset="0"/>
              </a:rPr>
              <a:t>В нижней части проволоки приклеиваем скотч и обматываем пряжей коричневого цвета  - это ствол ЕЛКИ.</a:t>
            </a:r>
            <a:br>
              <a:rPr lang="ru-RU" altLang="ru-RU" sz="2000" smtClean="0">
                <a:latin typeface="Times New Roman" pitchFamily="18" charset="0"/>
                <a:ea typeface="Calibri" pitchFamily="34" charset="0"/>
                <a:cs typeface="Times New Roman" pitchFamily="18" charset="0"/>
              </a:rPr>
            </a:br>
            <a:endParaRPr lang="ru-RU" altLang="ru-RU" sz="2000" smtClean="0">
              <a:ea typeface="Calibri" pitchFamily="34" charset="0"/>
              <a:cs typeface="Times New Roman" pitchFamily="18" charset="0"/>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r="4736"/>
          <a:stretch>
            <a:fillRect/>
          </a:stretch>
        </p:blipFill>
        <p:spPr bwMode="auto">
          <a:xfrm>
            <a:off x="395288" y="404813"/>
            <a:ext cx="4305300" cy="60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003800" y="274638"/>
            <a:ext cx="3683000" cy="3298825"/>
          </a:xfrm>
        </p:spPr>
        <p:txBody>
          <a:bodyPr/>
          <a:lstStyle/>
          <a:p>
            <a:r>
              <a:rPr lang="ru-RU" altLang="ru-RU" sz="1800" smtClean="0">
                <a:latin typeface="Times New Roman" pitchFamily="18" charset="0"/>
                <a:ea typeface="Calibri" pitchFamily="34" charset="0"/>
                <a:cs typeface="Times New Roman" pitchFamily="18" charset="0"/>
              </a:rPr>
              <a:t>Выкроим из флиса недостающие  детали : </a:t>
            </a:r>
            <a:br>
              <a:rPr lang="ru-RU" altLang="ru-RU" sz="1800" smtClean="0">
                <a:latin typeface="Times New Roman" pitchFamily="18" charset="0"/>
                <a:ea typeface="Calibri" pitchFamily="34" charset="0"/>
                <a:cs typeface="Times New Roman" pitchFamily="18" charset="0"/>
              </a:rPr>
            </a:br>
            <a:r>
              <a:rPr lang="ru-RU" altLang="ru-RU" sz="1800" smtClean="0">
                <a:latin typeface="Times New Roman" pitchFamily="18" charset="0"/>
                <a:ea typeface="Calibri" pitchFamily="34" charset="0"/>
                <a:cs typeface="Times New Roman" pitchFamily="18" charset="0"/>
              </a:rPr>
              <a:t>колпачок  - 1 деталь, </a:t>
            </a:r>
            <a:br>
              <a:rPr lang="ru-RU" altLang="ru-RU" sz="1800" smtClean="0">
                <a:latin typeface="Times New Roman" pitchFamily="18" charset="0"/>
                <a:ea typeface="Calibri" pitchFamily="34" charset="0"/>
                <a:cs typeface="Times New Roman" pitchFamily="18" charset="0"/>
              </a:rPr>
            </a:br>
            <a:r>
              <a:rPr lang="ru-RU" altLang="ru-RU" sz="1800" smtClean="0">
                <a:latin typeface="Times New Roman" pitchFamily="18" charset="0"/>
                <a:ea typeface="Calibri" pitchFamily="34" charset="0"/>
                <a:cs typeface="Times New Roman" pitchFamily="18" charset="0"/>
              </a:rPr>
              <a:t>варежки  -  4 детали,  </a:t>
            </a:r>
            <a:br>
              <a:rPr lang="ru-RU" altLang="ru-RU" sz="1800" smtClean="0">
                <a:latin typeface="Times New Roman" pitchFamily="18" charset="0"/>
                <a:ea typeface="Calibri" pitchFamily="34" charset="0"/>
                <a:cs typeface="Times New Roman" pitchFamily="18" charset="0"/>
              </a:rPr>
            </a:br>
            <a:r>
              <a:rPr lang="ru-RU" altLang="ru-RU" sz="1800" smtClean="0">
                <a:latin typeface="Times New Roman" pitchFamily="18" charset="0"/>
                <a:ea typeface="Calibri" pitchFamily="34" charset="0"/>
                <a:cs typeface="Times New Roman" pitchFamily="18" charset="0"/>
              </a:rPr>
              <a:t>ручки  -  2 детали. </a:t>
            </a:r>
            <a:br>
              <a:rPr lang="ru-RU" altLang="ru-RU" sz="1800" smtClean="0">
                <a:latin typeface="Times New Roman" pitchFamily="18" charset="0"/>
                <a:ea typeface="Calibri" pitchFamily="34" charset="0"/>
                <a:cs typeface="Times New Roman" pitchFamily="18" charset="0"/>
              </a:rPr>
            </a:br>
            <a:r>
              <a:rPr lang="ru-RU" altLang="ru-RU" sz="1800" smtClean="0">
                <a:latin typeface="Times New Roman" pitchFamily="18" charset="0"/>
                <a:ea typeface="Calibri" pitchFamily="34" charset="0"/>
                <a:cs typeface="Times New Roman" pitchFamily="18" charset="0"/>
              </a:rPr>
              <a:t/>
            </a:r>
            <a:br>
              <a:rPr lang="ru-RU" altLang="ru-RU" sz="1800" smtClean="0">
                <a:latin typeface="Times New Roman" pitchFamily="18" charset="0"/>
                <a:ea typeface="Calibri" pitchFamily="34" charset="0"/>
                <a:cs typeface="Times New Roman" pitchFamily="18" charset="0"/>
              </a:rPr>
            </a:br>
            <a:r>
              <a:rPr lang="ru-RU" altLang="ru-RU" sz="1800" smtClean="0">
                <a:latin typeface="Times New Roman" pitchFamily="18" charset="0"/>
                <a:ea typeface="Calibri" pitchFamily="34" charset="0"/>
                <a:cs typeface="Times New Roman" pitchFamily="18" charset="0"/>
              </a:rPr>
              <a:t>Шьем колпачок швом назад иголка и выворачиваем.</a:t>
            </a:r>
            <a:r>
              <a:rPr lang="ru-RU" altLang="ru-RU" sz="1600" smtClean="0">
                <a:latin typeface="Times New Roman" pitchFamily="18" charset="0"/>
                <a:ea typeface="Calibri" pitchFamily="34" charset="0"/>
                <a:cs typeface="Times New Roman" pitchFamily="18" charset="0"/>
              </a:rPr>
              <a:t/>
            </a:r>
            <a:br>
              <a:rPr lang="ru-RU" altLang="ru-RU" sz="1600" smtClean="0">
                <a:latin typeface="Times New Roman" pitchFamily="18" charset="0"/>
                <a:ea typeface="Calibri" pitchFamily="34" charset="0"/>
                <a:cs typeface="Times New Roman" pitchFamily="18" charset="0"/>
              </a:rPr>
            </a:br>
            <a:r>
              <a:rPr lang="ru-RU" altLang="ru-RU" sz="1800" smtClean="0">
                <a:latin typeface="Times New Roman" pitchFamily="18" charset="0"/>
                <a:ea typeface="Calibri" pitchFamily="34" charset="0"/>
                <a:cs typeface="Times New Roman" pitchFamily="18" charset="0"/>
              </a:rPr>
              <a:t>Швом через край шьем варежки и ручки и выворачиваем.</a:t>
            </a:r>
            <a:r>
              <a:rPr lang="ru-RU" altLang="ru-RU" sz="1600" smtClean="0">
                <a:latin typeface="Times New Roman" pitchFamily="18" charset="0"/>
                <a:ea typeface="Calibri" pitchFamily="34" charset="0"/>
                <a:cs typeface="Times New Roman" pitchFamily="18" charset="0"/>
              </a:rPr>
              <a:t/>
            </a:r>
            <a:br>
              <a:rPr lang="ru-RU" altLang="ru-RU" sz="1600" smtClean="0">
                <a:latin typeface="Times New Roman" pitchFamily="18" charset="0"/>
                <a:ea typeface="Calibri" pitchFamily="34" charset="0"/>
                <a:cs typeface="Times New Roman" pitchFamily="18" charset="0"/>
              </a:rPr>
            </a:br>
            <a:endParaRPr lang="ru-RU" altLang="ru-RU" sz="1800" smtClean="0">
              <a:ea typeface="Calibri" pitchFamily="34" charset="0"/>
              <a:cs typeface="Times New Roman" pitchFamily="18" charset="0"/>
            </a:endParaRPr>
          </a:p>
        </p:txBody>
      </p:sp>
      <p:pic>
        <p:nvPicPr>
          <p:cNvPr id="1945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188913"/>
            <a:ext cx="4038600" cy="3028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3850" y="3698875"/>
            <a:ext cx="4038600" cy="3028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662363"/>
            <a:ext cx="4086225" cy="306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4"/>
          <p:cNvSpPr>
            <a:spLocks noGrp="1"/>
          </p:cNvSpPr>
          <p:nvPr>
            <p:ph type="title"/>
          </p:nvPr>
        </p:nvSpPr>
        <p:spPr>
          <a:xfrm>
            <a:off x="4716463" y="274638"/>
            <a:ext cx="3970337" cy="3009900"/>
          </a:xfrm>
        </p:spPr>
        <p:txBody>
          <a:bodyPr/>
          <a:lstStyle/>
          <a:p>
            <a:r>
              <a:rPr lang="ru-RU" altLang="ru-RU" sz="1800" dirty="0" smtClean="0">
                <a:latin typeface="Times New Roman" pitchFamily="18" charset="0"/>
                <a:ea typeface="Calibri" pitchFamily="34" charset="0"/>
                <a:cs typeface="Times New Roman" pitchFamily="18" charset="0"/>
              </a:rPr>
              <a:t>Платьице ЁЛКИ одеваем на ствол, дырочку зашиваем потайным швом.</a:t>
            </a:r>
            <a:r>
              <a:rPr lang="ru-RU" altLang="ru-RU" sz="1600" dirty="0" smtClean="0">
                <a:latin typeface="Times New Roman" pitchFamily="18" charset="0"/>
                <a:ea typeface="Calibri" pitchFamily="34" charset="0"/>
                <a:cs typeface="Times New Roman" pitchFamily="18" charset="0"/>
              </a:rPr>
              <a:t> </a:t>
            </a:r>
            <a:br>
              <a:rPr lang="ru-RU" altLang="ru-RU" sz="1600" dirty="0" smtClean="0">
                <a:latin typeface="Times New Roman" pitchFamily="18" charset="0"/>
                <a:ea typeface="Calibri" pitchFamily="34" charset="0"/>
                <a:cs typeface="Times New Roman" pitchFamily="18" charset="0"/>
              </a:rPr>
            </a:br>
            <a:r>
              <a:rPr lang="ru-RU" altLang="ru-RU" sz="1600" dirty="0" smtClean="0">
                <a:latin typeface="Times New Roman" pitchFamily="18" charset="0"/>
                <a:ea typeface="Calibri" pitchFamily="34" charset="0"/>
                <a:cs typeface="Times New Roman" pitchFamily="18" charset="0"/>
              </a:rPr>
              <a:t/>
            </a:r>
            <a:br>
              <a:rPr lang="ru-RU" altLang="ru-RU" sz="1600" dirty="0" smtClean="0">
                <a:latin typeface="Times New Roman" pitchFamily="18" charset="0"/>
                <a:ea typeface="Calibri" pitchFamily="34" charset="0"/>
                <a:cs typeface="Times New Roman" pitchFamily="18" charset="0"/>
              </a:rPr>
            </a:br>
            <a:r>
              <a:rPr lang="ru-RU" altLang="ru-RU" sz="1600" dirty="0" smtClean="0">
                <a:latin typeface="Times New Roman" pitchFamily="18" charset="0"/>
                <a:ea typeface="Calibri" pitchFamily="34" charset="0"/>
                <a:cs typeface="Times New Roman" pitchFamily="18" charset="0"/>
              </a:rPr>
              <a:t/>
            </a:r>
            <a:br>
              <a:rPr lang="ru-RU" altLang="ru-RU" sz="1600" dirty="0" smtClean="0">
                <a:latin typeface="Times New Roman" pitchFamily="18" charset="0"/>
                <a:ea typeface="Calibri" pitchFamily="34" charset="0"/>
                <a:cs typeface="Times New Roman" pitchFamily="18" charset="0"/>
              </a:rPr>
            </a:br>
            <a:r>
              <a:rPr lang="ru-RU" altLang="ru-RU" sz="1600" dirty="0" smtClean="0">
                <a:latin typeface="Times New Roman" pitchFamily="18" charset="0"/>
                <a:ea typeface="Calibri" pitchFamily="34" charset="0"/>
                <a:cs typeface="Times New Roman" pitchFamily="18" charset="0"/>
              </a:rPr>
              <a:t>При помощи шила делаем дырочки и вставляем проволоку для рук, одеваем сшитые ручки и потайным швом пришиваем к платьицу ЁЛОЧКИ.</a:t>
            </a:r>
            <a:r>
              <a:rPr lang="ru-RU" altLang="ru-RU" sz="1400" dirty="0" smtClean="0">
                <a:latin typeface="Times New Roman" pitchFamily="18" charset="0"/>
                <a:ea typeface="Calibri" pitchFamily="34" charset="0"/>
                <a:cs typeface="Times New Roman" pitchFamily="18" charset="0"/>
              </a:rPr>
              <a:t/>
            </a:r>
            <a:br>
              <a:rPr lang="ru-RU" altLang="ru-RU" sz="1400" dirty="0" smtClean="0">
                <a:latin typeface="Times New Roman" pitchFamily="18" charset="0"/>
                <a:ea typeface="Calibri" pitchFamily="34" charset="0"/>
                <a:cs typeface="Times New Roman" pitchFamily="18" charset="0"/>
              </a:rPr>
            </a:br>
            <a:r>
              <a:rPr lang="ru-RU" altLang="ru-RU" sz="1600" dirty="0" smtClean="0">
                <a:latin typeface="Times New Roman" pitchFamily="18" charset="0"/>
                <a:ea typeface="Calibri" pitchFamily="34" charset="0"/>
                <a:cs typeface="Times New Roman" pitchFamily="18" charset="0"/>
              </a:rPr>
              <a:t/>
            </a:r>
            <a:br>
              <a:rPr lang="ru-RU" altLang="ru-RU" sz="1600" dirty="0" smtClean="0">
                <a:latin typeface="Times New Roman" pitchFamily="18" charset="0"/>
                <a:ea typeface="Calibri" pitchFamily="34" charset="0"/>
                <a:cs typeface="Times New Roman" pitchFamily="18" charset="0"/>
              </a:rPr>
            </a:br>
            <a:endParaRPr lang="ru-RU" altLang="ru-RU" sz="1800" dirty="0" smtClean="0"/>
          </a:p>
        </p:txBody>
      </p:sp>
      <p:pic>
        <p:nvPicPr>
          <p:cNvPr id="20483"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908050"/>
            <a:ext cx="4203700" cy="5607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4159" t="47614"/>
          <a:stretch>
            <a:fillRect/>
          </a:stretch>
        </p:blipFill>
        <p:spPr>
          <a:xfrm>
            <a:off x="5003800" y="3429000"/>
            <a:ext cx="3865563" cy="3144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859338" y="260350"/>
            <a:ext cx="4033837" cy="6289675"/>
          </a:xfrm>
        </p:spPr>
        <p:txBody>
          <a:bodyPr rtlCol="0">
            <a:normAutofit/>
          </a:bodyPr>
          <a:lstStyle/>
          <a:p>
            <a:pPr fontAlgn="auto">
              <a:spcAft>
                <a:spcPts val="0"/>
              </a:spcAft>
              <a:defRPr/>
            </a:pPr>
            <a:r>
              <a:rPr lang="ru-RU" sz="2800" dirty="0" smtClean="0">
                <a:solidFill>
                  <a:schemeClr val="tx2">
                    <a:lumMod val="75000"/>
                  </a:schemeClr>
                </a:solidFill>
                <a:latin typeface="Times New Roman" panose="02020603050405020304" pitchFamily="18" charset="0"/>
                <a:ea typeface="Calibri"/>
                <a:cs typeface="Times New Roman" panose="02020603050405020304" pitchFamily="18" charset="0"/>
              </a:rPr>
              <a:t>Одеваем ЁЛОЧКУ.</a:t>
            </a:r>
            <a:br>
              <a:rPr lang="ru-RU" sz="2800" dirty="0" smtClean="0">
                <a:solidFill>
                  <a:schemeClr val="tx2">
                    <a:lumMod val="75000"/>
                  </a:schemeClr>
                </a:solidFill>
                <a:latin typeface="Times New Roman" panose="02020603050405020304" pitchFamily="18" charset="0"/>
                <a:ea typeface="Calibri"/>
                <a:cs typeface="Times New Roman" panose="02020603050405020304" pitchFamily="18" charset="0"/>
              </a:rPr>
            </a:br>
            <a:r>
              <a:rPr lang="ru-RU" sz="2000" dirty="0">
                <a:latin typeface="Times New Roman"/>
                <a:ea typeface="Calibri"/>
                <a:cs typeface="Times New Roman"/>
              </a:rPr>
              <a:t/>
            </a:r>
            <a:br>
              <a:rPr lang="ru-RU" sz="2000" dirty="0">
                <a:latin typeface="Times New Roman"/>
                <a:ea typeface="Calibri"/>
                <a:cs typeface="Times New Roman"/>
              </a:rPr>
            </a:br>
            <a:r>
              <a:rPr lang="ru-RU" sz="2000" dirty="0" smtClean="0">
                <a:latin typeface="Times New Roman"/>
                <a:ea typeface="Calibri"/>
                <a:cs typeface="Times New Roman"/>
              </a:rPr>
              <a:t>  Одеваем колпачок и варежки.</a:t>
            </a:r>
            <a:br>
              <a:rPr lang="ru-RU" sz="2000" dirty="0" smtClean="0">
                <a:latin typeface="Times New Roman"/>
                <a:ea typeface="Calibri"/>
                <a:cs typeface="Times New Roman"/>
              </a:rPr>
            </a:br>
            <a:r>
              <a:rPr lang="ru-RU" sz="2000" dirty="0" smtClean="0">
                <a:latin typeface="Times New Roman"/>
                <a:ea typeface="Calibri"/>
                <a:cs typeface="Times New Roman"/>
              </a:rPr>
              <a:t>Плетем косы и приклеиваем их.</a:t>
            </a:r>
            <a:br>
              <a:rPr lang="ru-RU" sz="2000" dirty="0" smtClean="0">
                <a:latin typeface="Times New Roman"/>
                <a:ea typeface="Calibri"/>
                <a:cs typeface="Times New Roman"/>
              </a:rPr>
            </a:br>
            <a:r>
              <a:rPr lang="ru-RU" sz="2000" dirty="0">
                <a:latin typeface="Times New Roman"/>
                <a:ea typeface="Calibri"/>
                <a:cs typeface="Times New Roman"/>
              </a:rPr>
              <a:t/>
            </a:r>
            <a:br>
              <a:rPr lang="ru-RU" sz="2000" dirty="0">
                <a:latin typeface="Times New Roman"/>
                <a:ea typeface="Calibri"/>
                <a:cs typeface="Times New Roman"/>
              </a:rPr>
            </a:br>
            <a:r>
              <a:rPr lang="ru-RU" sz="2000" dirty="0" smtClean="0">
                <a:latin typeface="Times New Roman"/>
                <a:ea typeface="Calibri"/>
                <a:cs typeface="Times New Roman"/>
              </a:rPr>
              <a:t/>
            </a:r>
            <a:br>
              <a:rPr lang="ru-RU" sz="2000" dirty="0" smtClean="0">
                <a:latin typeface="Times New Roman"/>
                <a:ea typeface="Calibri"/>
                <a:cs typeface="Times New Roman"/>
              </a:rPr>
            </a:br>
            <a:r>
              <a:rPr lang="ru-RU" sz="2000" dirty="0" smtClean="0">
                <a:latin typeface="Times New Roman"/>
                <a:ea typeface="Calibri"/>
                <a:cs typeface="Times New Roman"/>
              </a:rPr>
              <a:t> </a:t>
            </a:r>
            <a:r>
              <a:rPr lang="ru-RU" sz="2800" dirty="0" smtClean="0">
                <a:solidFill>
                  <a:schemeClr val="tx2">
                    <a:lumMod val="75000"/>
                  </a:schemeClr>
                </a:solidFill>
                <a:latin typeface="Times New Roman" panose="02020603050405020304" pitchFamily="18" charset="0"/>
                <a:ea typeface="Calibri"/>
                <a:cs typeface="Times New Roman" panose="02020603050405020304" pitchFamily="18" charset="0"/>
              </a:rPr>
              <a:t>Украшаем ЁЛОЧКУ:</a:t>
            </a:r>
            <a:br>
              <a:rPr lang="ru-RU" sz="2800" dirty="0" smtClean="0">
                <a:solidFill>
                  <a:schemeClr val="tx2">
                    <a:lumMod val="75000"/>
                  </a:schemeClr>
                </a:solidFill>
                <a:latin typeface="Times New Roman" panose="02020603050405020304" pitchFamily="18" charset="0"/>
                <a:ea typeface="Calibri"/>
                <a:cs typeface="Times New Roman" panose="02020603050405020304" pitchFamily="18" charset="0"/>
              </a:rPr>
            </a:br>
            <a:r>
              <a:rPr lang="ru-RU" sz="2000" dirty="0">
                <a:solidFill>
                  <a:schemeClr val="tx2">
                    <a:lumMod val="75000"/>
                  </a:schemeClr>
                </a:solidFill>
                <a:latin typeface="Times New Roman" panose="02020603050405020304" pitchFamily="18" charset="0"/>
                <a:ea typeface="Calibri"/>
                <a:cs typeface="Times New Roman" panose="02020603050405020304" pitchFamily="18" charset="0"/>
              </a:rPr>
              <a:t/>
            </a:r>
            <a:br>
              <a:rPr lang="ru-RU" sz="2000" dirty="0">
                <a:solidFill>
                  <a:schemeClr val="tx2">
                    <a:lumMod val="75000"/>
                  </a:schemeClr>
                </a:solidFill>
                <a:latin typeface="Times New Roman" panose="02020603050405020304" pitchFamily="18" charset="0"/>
                <a:ea typeface="Calibri"/>
                <a:cs typeface="Times New Roman" panose="02020603050405020304" pitchFamily="18" charset="0"/>
              </a:rPr>
            </a:br>
            <a:r>
              <a:rPr lang="ru-RU" sz="2000" dirty="0" smtClean="0">
                <a:solidFill>
                  <a:schemeClr val="tx2">
                    <a:lumMod val="75000"/>
                  </a:schemeClr>
                </a:solidFill>
                <a:latin typeface="Times New Roman"/>
                <a:ea typeface="Calibri"/>
                <a:cs typeface="Times New Roman"/>
              </a:rPr>
              <a:t> </a:t>
            </a:r>
            <a:r>
              <a:rPr lang="ru-RU" sz="2000" dirty="0">
                <a:solidFill>
                  <a:prstClr val="black"/>
                </a:solidFill>
                <a:latin typeface="Times New Roman"/>
                <a:ea typeface="Calibri"/>
                <a:cs typeface="Times New Roman"/>
              </a:rPr>
              <a:t>пришиваем  золотистую тесьму </a:t>
            </a:r>
            <a:br>
              <a:rPr lang="ru-RU" sz="2000" dirty="0">
                <a:solidFill>
                  <a:prstClr val="black"/>
                </a:solidFill>
                <a:latin typeface="Times New Roman"/>
                <a:ea typeface="Calibri"/>
                <a:cs typeface="Times New Roman"/>
              </a:rPr>
            </a:br>
            <a:r>
              <a:rPr lang="ru-RU" sz="2000" dirty="0">
                <a:solidFill>
                  <a:prstClr val="black"/>
                </a:solidFill>
                <a:latin typeface="Times New Roman"/>
                <a:ea typeface="Calibri"/>
                <a:cs typeface="Times New Roman"/>
              </a:rPr>
              <a:t> на </a:t>
            </a:r>
            <a:r>
              <a:rPr lang="ru-RU" sz="2000" dirty="0" smtClean="0">
                <a:solidFill>
                  <a:prstClr val="black"/>
                </a:solidFill>
                <a:latin typeface="Times New Roman"/>
                <a:ea typeface="Calibri"/>
                <a:cs typeface="Times New Roman"/>
              </a:rPr>
              <a:t>белую оторочку колпачка</a:t>
            </a:r>
            <a:br>
              <a:rPr lang="ru-RU" sz="2000" dirty="0" smtClean="0">
                <a:solidFill>
                  <a:prstClr val="black"/>
                </a:solidFill>
                <a:latin typeface="Times New Roman"/>
                <a:ea typeface="Calibri"/>
                <a:cs typeface="Times New Roman"/>
              </a:rPr>
            </a:br>
            <a:r>
              <a:rPr lang="ru-RU" sz="2000" dirty="0" smtClean="0">
                <a:solidFill>
                  <a:prstClr val="black"/>
                </a:solidFill>
                <a:latin typeface="Times New Roman"/>
                <a:ea typeface="Calibri"/>
                <a:cs typeface="Times New Roman"/>
              </a:rPr>
              <a:t> </a:t>
            </a:r>
            <a:r>
              <a:rPr lang="ru-RU" sz="2000" dirty="0">
                <a:solidFill>
                  <a:prstClr val="black"/>
                </a:solidFill>
                <a:latin typeface="Times New Roman"/>
                <a:ea typeface="Calibri"/>
                <a:cs typeface="Times New Roman"/>
              </a:rPr>
              <a:t>и низ </a:t>
            </a:r>
            <a:r>
              <a:rPr lang="ru-RU" sz="2000" dirty="0" smtClean="0">
                <a:solidFill>
                  <a:prstClr val="black"/>
                </a:solidFill>
                <a:latin typeface="Times New Roman"/>
                <a:ea typeface="Calibri"/>
                <a:cs typeface="Times New Roman"/>
              </a:rPr>
              <a:t>платьица,</a:t>
            </a:r>
            <a:r>
              <a:rPr lang="ru-RU" sz="2000" dirty="0">
                <a:solidFill>
                  <a:prstClr val="black"/>
                </a:solidFill>
                <a:latin typeface="Times New Roman"/>
                <a:ea typeface="Calibri"/>
                <a:cs typeface="Times New Roman"/>
              </a:rPr>
              <a:t/>
            </a:r>
            <a:br>
              <a:rPr lang="ru-RU" sz="2000" dirty="0">
                <a:solidFill>
                  <a:prstClr val="black"/>
                </a:solidFill>
                <a:latin typeface="Times New Roman"/>
                <a:ea typeface="Calibri"/>
                <a:cs typeface="Times New Roman"/>
              </a:rPr>
            </a:br>
            <a:r>
              <a:rPr lang="ru-RU" sz="2000" dirty="0" smtClean="0">
                <a:latin typeface="Times New Roman"/>
                <a:ea typeface="Calibri"/>
                <a:cs typeface="Times New Roman"/>
              </a:rPr>
              <a:t>приклеиваем  белые полоски </a:t>
            </a:r>
            <a:r>
              <a:rPr lang="ru-RU" sz="2000" dirty="0" err="1" smtClean="0">
                <a:latin typeface="Times New Roman"/>
                <a:ea typeface="Calibri"/>
                <a:cs typeface="Times New Roman"/>
              </a:rPr>
              <a:t>флиса</a:t>
            </a:r>
            <a:r>
              <a:rPr lang="ru-RU" sz="2000" dirty="0" smtClean="0">
                <a:latin typeface="Times New Roman"/>
                <a:ea typeface="Calibri"/>
                <a:cs typeface="Times New Roman"/>
              </a:rPr>
              <a:t> на колпачок и варежки, помпончик на кончик колпачка, бантики на косички,</a:t>
            </a:r>
            <a:r>
              <a:rPr lang="ru-RU" sz="2000" dirty="0">
                <a:solidFill>
                  <a:prstClr val="black"/>
                </a:solidFill>
                <a:latin typeface="Times New Roman"/>
                <a:ea typeface="Calibri"/>
                <a:cs typeface="Times New Roman"/>
              </a:rPr>
              <a:t> платьице</a:t>
            </a:r>
            <a:r>
              <a:rPr lang="ru-RU" sz="2000" dirty="0" smtClean="0">
                <a:latin typeface="Times New Roman"/>
                <a:ea typeface="Calibri"/>
                <a:cs typeface="Times New Roman"/>
              </a:rPr>
              <a:t> </a:t>
            </a:r>
            <a:br>
              <a:rPr lang="ru-RU" sz="2000" dirty="0" smtClean="0">
                <a:latin typeface="Times New Roman"/>
                <a:ea typeface="Calibri"/>
                <a:cs typeface="Times New Roman"/>
              </a:rPr>
            </a:br>
            <a:r>
              <a:rPr lang="ru-RU" sz="2000" dirty="0" smtClean="0">
                <a:latin typeface="Times New Roman"/>
                <a:ea typeface="Calibri"/>
                <a:cs typeface="Times New Roman"/>
              </a:rPr>
              <a:t>украшаем снежинками.  </a:t>
            </a:r>
            <a:endParaRPr lang="ru-RU" sz="2000"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0713"/>
            <a:ext cx="4446588" cy="592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76825" y="274638"/>
            <a:ext cx="3959225" cy="6346825"/>
          </a:xfrm>
        </p:spPr>
        <p:txBody>
          <a:bodyPr rtlCol="0">
            <a:normAutofit/>
          </a:bodyPr>
          <a:lstStyle/>
          <a:p>
            <a:pPr fontAlgn="auto">
              <a:spcAft>
                <a:spcPts val="0"/>
              </a:spcAft>
              <a:defRPr/>
            </a:pPr>
            <a:r>
              <a:rPr lang="ru-RU" sz="3200" dirty="0" smtClean="0">
                <a:solidFill>
                  <a:schemeClr val="tx2">
                    <a:lumMod val="75000"/>
                  </a:schemeClr>
                </a:solidFill>
                <a:latin typeface="Times New Roman" panose="02020603050405020304" pitchFamily="18" charset="0"/>
                <a:ea typeface="Calibri"/>
                <a:cs typeface="Times New Roman" panose="02020603050405020304" pitchFamily="18" charset="0"/>
              </a:rPr>
              <a:t>Оформляем личико</a:t>
            </a:r>
            <a:r>
              <a:rPr lang="ru-RU" sz="2800" dirty="0" smtClean="0">
                <a:solidFill>
                  <a:schemeClr val="tx2">
                    <a:lumMod val="75000"/>
                  </a:schemeClr>
                </a:solidFill>
                <a:latin typeface="Times New Roman" panose="02020603050405020304" pitchFamily="18" charset="0"/>
                <a:ea typeface="Calibri"/>
                <a:cs typeface="Times New Roman" panose="02020603050405020304" pitchFamily="18" charset="0"/>
              </a:rPr>
              <a:t>:</a:t>
            </a:r>
            <a:br>
              <a:rPr lang="ru-RU" sz="2800" dirty="0" smtClean="0">
                <a:solidFill>
                  <a:schemeClr val="tx2">
                    <a:lumMod val="75000"/>
                  </a:schemeClr>
                </a:solidFill>
                <a:latin typeface="Times New Roman" panose="02020603050405020304" pitchFamily="18" charset="0"/>
                <a:ea typeface="Calibri"/>
                <a:cs typeface="Times New Roman" panose="02020603050405020304" pitchFamily="18" charset="0"/>
              </a:rPr>
            </a:br>
            <a:r>
              <a:rPr lang="ru-RU" sz="2800" dirty="0" smtClean="0">
                <a:solidFill>
                  <a:schemeClr val="tx2">
                    <a:lumMod val="75000"/>
                  </a:schemeClr>
                </a:solidFill>
                <a:latin typeface="Adventure" panose="02000503020000020003" pitchFamily="2" charset="0"/>
                <a:ea typeface="Calibri"/>
                <a:cs typeface="Times New Roman"/>
              </a:rPr>
              <a:t> </a:t>
            </a:r>
            <a:r>
              <a:rPr lang="ru-RU" sz="2000" dirty="0" smtClean="0">
                <a:latin typeface="Times New Roman"/>
                <a:ea typeface="Calibri"/>
                <a:cs typeface="Times New Roman"/>
              </a:rPr>
              <a:t>пришиваем чёлку,</a:t>
            </a:r>
            <a:br>
              <a:rPr lang="ru-RU" sz="2000" dirty="0" smtClean="0">
                <a:latin typeface="Times New Roman"/>
                <a:ea typeface="Calibri"/>
                <a:cs typeface="Times New Roman"/>
              </a:rPr>
            </a:br>
            <a:r>
              <a:rPr lang="ru-RU" sz="2000" dirty="0" smtClean="0">
                <a:latin typeface="Times New Roman"/>
                <a:ea typeface="Calibri"/>
                <a:cs typeface="Times New Roman"/>
              </a:rPr>
              <a:t> приклеиваем</a:t>
            </a:r>
            <a:r>
              <a:rPr lang="ru-RU" sz="1800" dirty="0" smtClean="0">
                <a:latin typeface="Times New Roman"/>
                <a:ea typeface="Calibri"/>
                <a:cs typeface="Times New Roman"/>
              </a:rPr>
              <a:t> </a:t>
            </a:r>
            <a:r>
              <a:rPr lang="ru-RU" sz="2000" dirty="0" smtClean="0">
                <a:latin typeface="Times New Roman"/>
                <a:ea typeface="Calibri"/>
                <a:cs typeface="Times New Roman"/>
              </a:rPr>
              <a:t>глазки </a:t>
            </a:r>
            <a:br>
              <a:rPr lang="ru-RU" sz="2000" dirty="0" smtClean="0">
                <a:latin typeface="Times New Roman"/>
                <a:ea typeface="Calibri"/>
                <a:cs typeface="Times New Roman"/>
              </a:rPr>
            </a:br>
            <a:r>
              <a:rPr lang="ru-RU" sz="2000" dirty="0" smtClean="0">
                <a:latin typeface="Times New Roman"/>
                <a:ea typeface="Calibri"/>
                <a:cs typeface="Times New Roman"/>
              </a:rPr>
              <a:t>и</a:t>
            </a:r>
            <a:r>
              <a:rPr lang="ru-RU" sz="1800" dirty="0">
                <a:latin typeface="Times New Roman"/>
                <a:ea typeface="Calibri"/>
                <a:cs typeface="Times New Roman"/>
              </a:rPr>
              <a:t> </a:t>
            </a:r>
            <a:r>
              <a:rPr lang="ru-RU" sz="1800" dirty="0" smtClean="0">
                <a:latin typeface="Times New Roman"/>
                <a:ea typeface="Calibri"/>
                <a:cs typeface="Times New Roman"/>
              </a:rPr>
              <a:t>  </a:t>
            </a:r>
            <a:r>
              <a:rPr lang="ru-RU" sz="2000" dirty="0" smtClean="0">
                <a:latin typeface="Times New Roman"/>
                <a:ea typeface="Calibri"/>
                <a:cs typeface="Times New Roman"/>
              </a:rPr>
              <a:t>помпончик   для носа, </a:t>
            </a:r>
            <a:br>
              <a:rPr lang="ru-RU" sz="2000" dirty="0" smtClean="0">
                <a:latin typeface="Times New Roman"/>
                <a:ea typeface="Calibri"/>
                <a:cs typeface="Times New Roman"/>
              </a:rPr>
            </a:br>
            <a:r>
              <a:rPr lang="ru-RU" sz="2000" dirty="0" smtClean="0">
                <a:latin typeface="Times New Roman"/>
                <a:ea typeface="Calibri"/>
                <a:cs typeface="Times New Roman"/>
              </a:rPr>
              <a:t>румяним щечки и рисуем ротик.</a:t>
            </a:r>
            <a:br>
              <a:rPr lang="ru-RU" sz="2000" dirty="0" smtClean="0">
                <a:latin typeface="Times New Roman"/>
                <a:ea typeface="Calibri"/>
                <a:cs typeface="Times New Roman"/>
              </a:rPr>
            </a:br>
            <a:r>
              <a:rPr lang="ru-RU" sz="2000" dirty="0">
                <a:latin typeface="Times New Roman"/>
                <a:ea typeface="Calibri"/>
                <a:cs typeface="Times New Roman"/>
              </a:rPr>
              <a:t/>
            </a:r>
            <a:br>
              <a:rPr lang="ru-RU" sz="2000" dirty="0">
                <a:latin typeface="Times New Roman"/>
                <a:ea typeface="Calibri"/>
                <a:cs typeface="Times New Roman"/>
              </a:rPr>
            </a:br>
            <a:r>
              <a:rPr lang="ru-RU" sz="1800" dirty="0" smtClean="0">
                <a:latin typeface="Times New Roman"/>
                <a:ea typeface="Calibri"/>
                <a:cs typeface="Times New Roman"/>
              </a:rPr>
              <a:t/>
            </a:r>
            <a:br>
              <a:rPr lang="ru-RU" sz="1800" dirty="0" smtClean="0">
                <a:latin typeface="Times New Roman"/>
                <a:ea typeface="Calibri"/>
                <a:cs typeface="Times New Roman"/>
              </a:rPr>
            </a:br>
            <a:r>
              <a:rPr lang="ru-RU" sz="2000" dirty="0" smtClean="0">
                <a:latin typeface="Times New Roman"/>
                <a:ea typeface="Calibri"/>
                <a:cs typeface="Times New Roman"/>
              </a:rPr>
              <a:t> </a:t>
            </a:r>
            <a:r>
              <a:rPr lang="ru-RU" sz="3200" dirty="0" smtClean="0">
                <a:solidFill>
                  <a:schemeClr val="tx2">
                    <a:lumMod val="75000"/>
                  </a:schemeClr>
                </a:solidFill>
                <a:latin typeface="Times New Roman" panose="02020603050405020304" pitchFamily="18" charset="0"/>
                <a:ea typeface="Calibri"/>
                <a:cs typeface="Times New Roman" panose="02020603050405020304" pitchFamily="18" charset="0"/>
              </a:rPr>
              <a:t>Украшаем горшочек:</a:t>
            </a:r>
            <a:r>
              <a:rPr lang="ru-RU" sz="3200" dirty="0" smtClean="0">
                <a:solidFill>
                  <a:schemeClr val="tx2">
                    <a:lumMod val="75000"/>
                  </a:schemeClr>
                </a:solidFill>
                <a:latin typeface="Adventure" panose="02000503020000020003" pitchFamily="2" charset="0"/>
                <a:ea typeface="Calibri"/>
                <a:cs typeface="Times New Roman"/>
              </a:rPr>
              <a:t>  </a:t>
            </a:r>
            <a:r>
              <a:rPr lang="ru-RU" sz="2000" dirty="0" smtClean="0">
                <a:latin typeface="Times New Roman"/>
                <a:ea typeface="Calibri"/>
                <a:cs typeface="Times New Roman"/>
              </a:rPr>
              <a:t>приклеиваем пенопластовые шарики и бантик. </a:t>
            </a:r>
            <a:r>
              <a:rPr lang="ru-RU" sz="1800" dirty="0" smtClean="0">
                <a:latin typeface="Times New Roman"/>
                <a:ea typeface="Calibri"/>
                <a:cs typeface="Times New Roman"/>
              </a:rPr>
              <a:t/>
            </a:r>
            <a:br>
              <a:rPr lang="ru-RU" sz="1800" dirty="0" smtClean="0">
                <a:latin typeface="Times New Roman"/>
                <a:ea typeface="Calibri"/>
                <a:cs typeface="Times New Roman"/>
              </a:rPr>
            </a:br>
            <a:r>
              <a:rPr lang="ru-RU" sz="2000" dirty="0" smtClean="0">
                <a:latin typeface="Times New Roman"/>
                <a:ea typeface="Calibri"/>
                <a:cs typeface="Times New Roman"/>
              </a:rPr>
              <a:t> </a:t>
            </a:r>
            <a:r>
              <a:rPr lang="ru-RU" sz="1800" dirty="0" smtClean="0">
                <a:latin typeface="Times New Roman"/>
                <a:ea typeface="Calibri"/>
                <a:cs typeface="Times New Roman"/>
              </a:rPr>
              <a:t/>
            </a:r>
            <a:br>
              <a:rPr lang="ru-RU" sz="1800" dirty="0" smtClean="0">
                <a:latin typeface="Times New Roman"/>
                <a:ea typeface="Calibri"/>
                <a:cs typeface="Times New Roman"/>
              </a:rPr>
            </a:br>
            <a:endParaRPr lang="ru-RU" sz="2000" dirty="0"/>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4824412"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282700"/>
          </a:xfrm>
        </p:spPr>
        <p:txBody>
          <a:bodyPr rtlCol="0">
            <a:normAutofit fontScale="90000"/>
          </a:bodyPr>
          <a:lstStyle/>
          <a:p>
            <a:pPr fontAlgn="auto">
              <a:spcAft>
                <a:spcPts val="0"/>
              </a:spcAft>
              <a:defRPr/>
            </a:pPr>
            <a:r>
              <a:rPr lang="ru-RU" sz="3100" dirty="0" smtClean="0">
                <a:solidFill>
                  <a:schemeClr val="accent3">
                    <a:lumMod val="50000"/>
                  </a:schemeClr>
                </a:solidFill>
                <a:latin typeface="Adventure" panose="02000503020000020003" pitchFamily="2" charset="0"/>
                <a:cs typeface="Times New Roman" panose="02020603050405020304" pitchFamily="18" charset="0"/>
              </a:rPr>
              <a:t/>
            </a:r>
            <a:br>
              <a:rPr lang="ru-RU" sz="3100" dirty="0" smtClean="0">
                <a:solidFill>
                  <a:schemeClr val="accent3">
                    <a:lumMod val="50000"/>
                  </a:schemeClr>
                </a:solidFill>
                <a:latin typeface="Adventure" panose="02000503020000020003" pitchFamily="2" charset="0"/>
                <a:cs typeface="Times New Roman" panose="02020603050405020304" pitchFamily="18" charset="0"/>
              </a:rPr>
            </a:br>
            <a:r>
              <a:rPr lang="ru-RU" sz="3100" dirty="0">
                <a:solidFill>
                  <a:schemeClr val="accent3">
                    <a:lumMod val="50000"/>
                  </a:schemeClr>
                </a:solidFill>
                <a:latin typeface="Adventure" panose="02000503020000020003" pitchFamily="2" charset="0"/>
                <a:cs typeface="Times New Roman" panose="02020603050405020304" pitchFamily="18" charset="0"/>
              </a:rPr>
              <a:t/>
            </a:r>
            <a:br>
              <a:rPr lang="ru-RU" sz="3100" dirty="0">
                <a:solidFill>
                  <a:schemeClr val="accent3">
                    <a:lumMod val="50000"/>
                  </a:schemeClr>
                </a:solidFill>
                <a:latin typeface="Adventure" panose="02000503020000020003" pitchFamily="2" charset="0"/>
                <a:cs typeface="Times New Roman" panose="02020603050405020304" pitchFamily="18" charset="0"/>
              </a:rPr>
            </a:br>
            <a:r>
              <a:rPr lang="ru-RU" sz="3100" dirty="0" smtClean="0">
                <a:solidFill>
                  <a:schemeClr val="accent3">
                    <a:lumMod val="50000"/>
                  </a:schemeClr>
                </a:solidFill>
                <a:latin typeface="Adventure" panose="02000503020000020003" pitchFamily="2" charset="0"/>
                <a:cs typeface="Times New Roman" panose="02020603050405020304" pitchFamily="18" charset="0"/>
              </a:rPr>
              <a:t/>
            </a:r>
            <a:br>
              <a:rPr lang="ru-RU" sz="3100" dirty="0" smtClean="0">
                <a:solidFill>
                  <a:schemeClr val="accent3">
                    <a:lumMod val="50000"/>
                  </a:schemeClr>
                </a:solidFill>
                <a:latin typeface="Adventure" panose="02000503020000020003" pitchFamily="2" charset="0"/>
                <a:cs typeface="Times New Roman" panose="02020603050405020304" pitchFamily="18" charset="0"/>
              </a:rPr>
            </a:br>
            <a:r>
              <a:rPr lang="ru-RU" sz="3100" dirty="0">
                <a:solidFill>
                  <a:schemeClr val="accent3">
                    <a:lumMod val="50000"/>
                  </a:schemeClr>
                </a:solidFill>
                <a:latin typeface="Adventure" panose="02000503020000020003" pitchFamily="2" charset="0"/>
                <a:cs typeface="Times New Roman" panose="02020603050405020304" pitchFamily="18" charset="0"/>
              </a:rPr>
              <a:t/>
            </a:r>
            <a:br>
              <a:rPr lang="ru-RU" sz="3100" dirty="0">
                <a:solidFill>
                  <a:schemeClr val="accent3">
                    <a:lumMod val="50000"/>
                  </a:schemeClr>
                </a:solidFill>
                <a:latin typeface="Adventure" panose="02000503020000020003" pitchFamily="2" charset="0"/>
                <a:cs typeface="Times New Roman" panose="02020603050405020304" pitchFamily="18" charset="0"/>
              </a:rPr>
            </a:br>
            <a:r>
              <a:rPr lang="ru-RU" sz="3100" dirty="0">
                <a:solidFill>
                  <a:schemeClr val="tx2">
                    <a:lumMod val="50000"/>
                  </a:schemeClr>
                </a:solidFill>
                <a:latin typeface="Times New Roman" panose="02020603050405020304" pitchFamily="18" charset="0"/>
                <a:cs typeface="Times New Roman" panose="02020603050405020304" pitchFamily="18" charset="0"/>
              </a:rPr>
              <a:t>Ё</a:t>
            </a:r>
            <a:r>
              <a:rPr lang="ru-RU" sz="3100" dirty="0" smtClean="0">
                <a:solidFill>
                  <a:schemeClr val="tx2">
                    <a:lumMod val="50000"/>
                  </a:schemeClr>
                </a:solidFill>
                <a:latin typeface="Times New Roman" panose="02020603050405020304" pitchFamily="18" charset="0"/>
                <a:cs typeface="Times New Roman" panose="02020603050405020304" pitchFamily="18" charset="0"/>
              </a:rPr>
              <a:t>ЛОЧКА </a:t>
            </a:r>
            <a:r>
              <a:rPr lang="ru-RU" sz="3100" dirty="0">
                <a:solidFill>
                  <a:schemeClr val="tx2">
                    <a:lumMod val="50000"/>
                  </a:schemeClr>
                </a:solidFill>
                <a:latin typeface="Times New Roman" panose="02020603050405020304" pitchFamily="18" charset="0"/>
                <a:cs typeface="Times New Roman" panose="02020603050405020304" pitchFamily="18" charset="0"/>
              </a:rPr>
              <a:t>готова!!! </a:t>
            </a:r>
            <a:br>
              <a:rPr lang="ru-RU" sz="3100" dirty="0">
                <a:solidFill>
                  <a:schemeClr val="tx2">
                    <a:lumMod val="50000"/>
                  </a:schemeClr>
                </a:solidFill>
                <a:latin typeface="Times New Roman" panose="02020603050405020304" pitchFamily="18" charset="0"/>
                <a:cs typeface="Times New Roman" panose="02020603050405020304" pitchFamily="18" charset="0"/>
              </a:rPr>
            </a:br>
            <a:r>
              <a:rPr lang="ru-RU" sz="3100" dirty="0">
                <a:solidFill>
                  <a:schemeClr val="tx2">
                    <a:lumMod val="50000"/>
                  </a:schemeClr>
                </a:solidFill>
                <a:latin typeface="Times New Roman" panose="02020603050405020304" pitchFamily="18" charset="0"/>
                <a:cs typeface="Times New Roman" panose="02020603050405020304" pitchFamily="18" charset="0"/>
              </a:rPr>
              <a:t> Попробуйте и вы смастерить </a:t>
            </a:r>
            <a:r>
              <a:rPr lang="ru-RU" sz="3100" dirty="0" smtClean="0">
                <a:solidFill>
                  <a:schemeClr val="tx2">
                    <a:lumMod val="50000"/>
                  </a:schemeClr>
                </a:solidFill>
                <a:latin typeface="Times New Roman" panose="02020603050405020304" pitchFamily="18" charset="0"/>
                <a:cs typeface="Times New Roman" panose="02020603050405020304" pitchFamily="18" charset="0"/>
              </a:rPr>
              <a:t>зелёную </a:t>
            </a:r>
            <a:r>
              <a:rPr lang="ru-RU" sz="3100" dirty="0">
                <a:solidFill>
                  <a:schemeClr val="tx2">
                    <a:lumMod val="50000"/>
                  </a:schemeClr>
                </a:solidFill>
                <a:latin typeface="Times New Roman" panose="02020603050405020304" pitchFamily="18" charset="0"/>
                <a:cs typeface="Times New Roman" panose="02020603050405020304" pitchFamily="18" charset="0"/>
              </a:rPr>
              <a:t>красавицу своими руками!</a:t>
            </a:r>
            <a:br>
              <a:rPr lang="ru-RU" sz="3100" dirty="0">
                <a:solidFill>
                  <a:schemeClr val="tx2">
                    <a:lumMod val="50000"/>
                  </a:schemeClr>
                </a:solidFill>
                <a:latin typeface="Times New Roman" panose="02020603050405020304" pitchFamily="18" charset="0"/>
                <a:cs typeface="Times New Roman" panose="02020603050405020304" pitchFamily="18" charset="0"/>
              </a:rPr>
            </a:br>
            <a:r>
              <a:rPr lang="ru-RU" sz="5400" dirty="0"/>
              <a:t> </a:t>
            </a:r>
            <a:br>
              <a:rPr lang="ru-RU" sz="5400" dirty="0"/>
            </a:br>
            <a:endParaRPr lang="ru-RU" sz="5400" dirty="0">
              <a:solidFill>
                <a:schemeClr val="accent3">
                  <a:lumMod val="50000"/>
                </a:schemeClr>
              </a:solidFill>
              <a:latin typeface="Adventure" panose="02000503020000020003" pitchFamily="2" charset="0"/>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93863"/>
            <a:ext cx="662463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sz="3600" dirty="0" smtClean="0">
                <a:solidFill>
                  <a:schemeClr val="tx2">
                    <a:lumMod val="50000"/>
                  </a:schemeClr>
                </a:solidFill>
                <a:latin typeface="Times New Roman" panose="02020603050405020304" pitchFamily="18" charset="0"/>
                <a:cs typeface="Times New Roman" panose="02020603050405020304" pitchFamily="18" charset="0"/>
              </a:rPr>
              <a:t>Украсить ЁЛОЧКУ можно по разному</a:t>
            </a:r>
            <a:endParaRPr lang="ru-RU" sz="3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2457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l="12228" t="2766" r="9691"/>
          <a:stretch>
            <a:fillRect/>
          </a:stretch>
        </p:blipFill>
        <p:spPr>
          <a:xfrm>
            <a:off x="3563888" y="1268760"/>
            <a:ext cx="2240980" cy="372129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6673" r="8913"/>
          <a:stretch>
            <a:fillRect/>
          </a:stretch>
        </p:blipFill>
        <p:spPr>
          <a:xfrm rot="805455">
            <a:off x="5952275" y="2308183"/>
            <a:ext cx="2617301" cy="41344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СВЕТА\ФОТОГРАФИИ ВИДЕО\119 PANA -2016 - 2017\СТАРШАЯ ГРУППА 6 .1\Шитье- Елка, СТ\IMG_2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58439">
            <a:off x="639659" y="2261348"/>
            <a:ext cx="2757606" cy="4136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179388" y="274638"/>
            <a:ext cx="6137275" cy="2506662"/>
          </a:xfrm>
        </p:spPr>
        <p:txBody>
          <a:bodyPr/>
          <a:lstStyle/>
          <a:p>
            <a:r>
              <a:rPr lang="ru-RU" altLang="ru-RU" sz="2400" dirty="0" smtClean="0">
                <a:latin typeface="Times New Roman" pitchFamily="18" charset="0"/>
                <a:cs typeface="Times New Roman" pitchFamily="18" charset="0"/>
              </a:rPr>
              <a:t>«Мы узнали маленький секрет:</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Ёлочкам не холодно зимой!</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И не надо Ёлочки, маленькие Ёлочки</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Забирать к себе домой…»</a:t>
            </a:r>
            <a:br>
              <a:rPr lang="ru-RU" altLang="ru-RU" sz="2400" dirty="0" smtClean="0">
                <a:latin typeface="Times New Roman" pitchFamily="18" charset="0"/>
                <a:cs typeface="Times New Roman" pitchFamily="18" charset="0"/>
              </a:rPr>
            </a:br>
            <a:endParaRPr lang="ru-RU" altLang="ru-RU" sz="2400" dirty="0" smtClean="0">
              <a:latin typeface="Times New Roman" pitchFamily="18" charset="0"/>
              <a:cs typeface="Times New Roman" pitchFamily="18" charset="0"/>
            </a:endParaRPr>
          </a:p>
        </p:txBody>
      </p:sp>
      <p:pic>
        <p:nvPicPr>
          <p:cNvPr id="25603" name="Picture 2" descr="C:\Users\Светлана\Desktop\P11205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2781300"/>
            <a:ext cx="2382838" cy="3589338"/>
          </a:xfrm>
          <a:noFill/>
        </p:spPr>
      </p:pic>
      <p:pic>
        <p:nvPicPr>
          <p:cNvPr id="25604" name="Picture 3" descr="C:\Users\Светлана\Desktop\P11205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60350"/>
            <a:ext cx="2246312"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C:\Users\Светлана\Desktop\P11205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781300"/>
            <a:ext cx="2352675"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Светлана\Desktop\P11207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60350"/>
            <a:ext cx="2822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C:\Users\Светлана\Desktop\P11205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395605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Светлана\Desktop\P1120507.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708400" y="188913"/>
            <a:ext cx="2341563" cy="3527425"/>
          </a:xfrm>
          <a:noFill/>
        </p:spPr>
      </p:pic>
      <p:pic>
        <p:nvPicPr>
          <p:cNvPr id="27651" name="Picture 3" descr="C:\Users\Светлана\Desktop\P11207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2703513"/>
            <a:ext cx="2616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60538"/>
            <a:ext cx="324961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100"/>
          </a:xfrm>
        </p:spPr>
        <p:txBody>
          <a:bodyPr rtlCol="0">
            <a:normAutofit fontScale="90000"/>
          </a:bodyPr>
          <a:lstStyle/>
          <a:p>
            <a:pPr fontAlgn="auto">
              <a:spcAft>
                <a:spcPts val="0"/>
              </a:spcAft>
              <a:defRPr/>
            </a:pPr>
            <a:r>
              <a:rPr lang="ru-RU" sz="3600" dirty="0">
                <a:latin typeface="Times New Roman" panose="02020603050405020304" pitchFamily="18" charset="0"/>
                <a:cs typeface="Times New Roman" panose="02020603050405020304" pitchFamily="18" charset="0"/>
              </a:rPr>
              <a:t>«И вот она нарядная </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на праздник к нам пришла...»</a:t>
            </a:r>
            <a:br>
              <a:rPr lang="ru-RU" sz="36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Слова знакомые всем с детства, под эту песенку мы водили хороводы вокруг </a:t>
            </a:r>
            <a:r>
              <a:rPr lang="ru-RU" sz="2700" dirty="0" smtClean="0">
                <a:latin typeface="Times New Roman" panose="02020603050405020304" pitchFamily="18" charset="0"/>
                <a:cs typeface="Times New Roman" panose="02020603050405020304" pitchFamily="18" charset="0"/>
              </a:rPr>
              <a:t>ёлки</a:t>
            </a:r>
            <a:r>
              <a:rPr lang="ru-RU" sz="2700" dirty="0">
                <a:latin typeface="Times New Roman" panose="02020603050405020304" pitchFamily="18" charset="0"/>
                <a:cs typeface="Times New Roman" panose="02020603050405020304" pitchFamily="18" charset="0"/>
              </a:rPr>
              <a:t>, наряжались в красивые костюмы и не задумывались о дальнейшей судьбе </a:t>
            </a:r>
            <a:r>
              <a:rPr lang="ru-RU" sz="2700" dirty="0" smtClean="0">
                <a:latin typeface="Times New Roman" panose="02020603050405020304" pitchFamily="18" charset="0"/>
                <a:cs typeface="Times New Roman" panose="02020603050405020304" pitchFamily="18" charset="0"/>
              </a:rPr>
              <a:t>зелёной </a:t>
            </a:r>
            <a:r>
              <a:rPr lang="ru-RU" sz="2700" dirty="0">
                <a:latin typeface="Times New Roman" panose="02020603050405020304" pitchFamily="18" charset="0"/>
                <a:cs typeface="Times New Roman" panose="02020603050405020304" pitchFamily="18" charset="0"/>
              </a:rPr>
              <a:t>красавицы.</a:t>
            </a:r>
            <a:r>
              <a:rPr lang="ru-RU" dirty="0"/>
              <a:t/>
            </a:r>
            <a:br>
              <a:rPr lang="ru-RU" dirty="0"/>
            </a:br>
            <a:endParaRPr lang="ru-RU" dirty="0"/>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20938"/>
            <a:ext cx="76200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60350"/>
            <a:ext cx="2468563"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4" descr="C:\Users\Светлана\Desktop\P11207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60350"/>
            <a:ext cx="2870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D:\ДОКУМЕНТЫ\елочка на счастье\P11302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4000">
            <a:off x="3236913" y="498475"/>
            <a:ext cx="2906712"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6021388"/>
            <a:ext cx="8229600" cy="647700"/>
          </a:xfrm>
        </p:spPr>
        <p:txBody>
          <a:bodyPr>
            <a:normAutofit fontScale="90000"/>
          </a:bodyPr>
          <a:lstStyle/>
          <a:p>
            <a:pPr>
              <a:spcAft>
                <a:spcPts val="750"/>
              </a:spcAft>
            </a:pPr>
            <a:r>
              <a:rPr lang="ru-RU" altLang="ru-RU" sz="2400" dirty="0" smtClean="0">
                <a:latin typeface="Times New Roman" pitchFamily="18" charset="0"/>
                <a:cs typeface="Times New Roman" pitchFamily="18" charset="0"/>
              </a:rPr>
              <a:t>Вам понравилась наша Ёлочка, тогда не теряйте времени, беритесь за работу. Поверьте, Вы получите массу удовольствия, красиво украсите интерьер к Новому году и сохраните жизнь зелёной красавице.</a:t>
            </a:r>
            <a:br>
              <a:rPr lang="ru-RU" altLang="ru-RU" sz="2400" dirty="0" smtClean="0">
                <a:latin typeface="Times New Roman" pitchFamily="18" charset="0"/>
                <a:cs typeface="Times New Roman" pitchFamily="18" charset="0"/>
              </a:rPr>
            </a:br>
            <a:r>
              <a:rPr lang="ru-RU" altLang="ru-RU" sz="4000" dirty="0" smtClean="0"/>
              <a:t/>
            </a:r>
            <a:br>
              <a:rPr lang="ru-RU" altLang="ru-RU" sz="4000" dirty="0" smtClean="0"/>
            </a:br>
            <a:endParaRPr lang="ru-RU" altLang="ru-RU" sz="4000" dirty="0" smtClean="0"/>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Светлана\Desktop\P1120370.JPG"/>
          <p:cNvPicPr>
            <a:picLocks noChangeAspect="1" noChangeArrowheads="1"/>
          </p:cNvPicPr>
          <p:nvPr/>
        </p:nvPicPr>
        <p:blipFill>
          <a:blip r:embed="rId2">
            <a:extLst>
              <a:ext uri="{28A0092B-C50C-407E-A947-70E740481C1C}">
                <a14:useLocalDpi xmlns:a14="http://schemas.microsoft.com/office/drawing/2010/main" val="0"/>
              </a:ext>
            </a:extLst>
          </a:blip>
          <a:srcRect l="105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Заголовок 1"/>
          <p:cNvSpPr>
            <a:spLocks noGrp="1"/>
          </p:cNvSpPr>
          <p:nvPr>
            <p:ph type="title"/>
          </p:nvPr>
        </p:nvSpPr>
        <p:spPr>
          <a:xfrm>
            <a:off x="0" y="4724400"/>
            <a:ext cx="9144000" cy="2160588"/>
          </a:xfrm>
        </p:spPr>
        <p:txBody>
          <a:bodyPr/>
          <a:lstStyle/>
          <a:p>
            <a:r>
              <a:rPr lang="ru-RU" altLang="ru-RU" dirty="0" smtClean="0">
                <a:latin typeface="Times New Roman" pitchFamily="18" charset="0"/>
                <a:cs typeface="Times New Roman" pitchFamily="18" charset="0"/>
              </a:rPr>
              <a:t>«ЁЛКИ встали в хоровод, значит скоро, Новый год!»</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ЗАГРУЗКИ\фоны для презинтаций\зимние фоны\0_b1b73_8fb5a171_XL.jpeg"/>
          <p:cNvPicPr>
            <a:picLocks noChangeAspect="1" noChangeArrowheads="1"/>
          </p:cNvPicPr>
          <p:nvPr/>
        </p:nvPicPr>
        <p:blipFill>
          <a:blip r:embed="rId2">
            <a:extLst>
              <a:ext uri="{28A0092B-C50C-407E-A947-70E740481C1C}">
                <a14:useLocalDpi xmlns:a14="http://schemas.microsoft.com/office/drawing/2010/main" val="0"/>
              </a:ext>
            </a:extLst>
          </a:blip>
          <a:srcRect l="2667" r="26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274638"/>
            <a:ext cx="8229600" cy="3298825"/>
          </a:xfrm>
        </p:spPr>
        <p:txBody>
          <a:bodyPr rtlCol="0">
            <a:normAutofit/>
          </a:bodyPr>
          <a:lstStyle/>
          <a:p>
            <a:pPr fontAlgn="auto">
              <a:spcAft>
                <a:spcPts val="0"/>
              </a:spcAft>
              <a:defRPr/>
            </a:pPr>
            <a:r>
              <a:rPr lang="ru-RU" sz="4000" dirty="0" smtClean="0">
                <a:solidFill>
                  <a:schemeClr val="accent1">
                    <a:lumMod val="50000"/>
                  </a:schemeClr>
                </a:solidFill>
                <a:latin typeface="Times New Roman" panose="02020603050405020304" pitchFamily="18" charset="0"/>
                <a:cs typeface="Times New Roman" panose="02020603050405020304" pitchFamily="18" charset="0"/>
              </a:rPr>
              <a:t>Надеемся, что мастер класс был доступен, полезен и интересен.</a:t>
            </a:r>
            <a:br>
              <a:rPr lang="ru-RU" sz="4000" dirty="0" smtClean="0">
                <a:solidFill>
                  <a:schemeClr val="accent1">
                    <a:lumMod val="50000"/>
                  </a:schemeClr>
                </a:solidFill>
                <a:latin typeface="Times New Roman" panose="02020603050405020304" pitchFamily="18" charset="0"/>
                <a:cs typeface="Times New Roman" panose="02020603050405020304" pitchFamily="18" charset="0"/>
              </a:rPr>
            </a:br>
            <a:r>
              <a:rPr lang="ru-RU" sz="6000" dirty="0" smtClean="0">
                <a:solidFill>
                  <a:schemeClr val="accent1">
                    <a:lumMod val="50000"/>
                  </a:schemeClr>
                </a:solidFill>
                <a:latin typeface="Times New Roman" panose="02020603050405020304" pitchFamily="18" charset="0"/>
                <a:cs typeface="Times New Roman" panose="02020603050405020304" pitchFamily="18" charset="0"/>
              </a:rPr>
              <a:t>Спасибо за внимание</a:t>
            </a:r>
            <a:endParaRPr lang="ru-RU" sz="6000"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79388" y="0"/>
            <a:ext cx="8785225" cy="2852738"/>
          </a:xfrm>
        </p:spPr>
        <p:txBody>
          <a:bodyPr/>
          <a:lstStyle/>
          <a:p>
            <a:r>
              <a:rPr lang="ru-RU" altLang="ru-RU" sz="1600" dirty="0" smtClean="0">
                <a:solidFill>
                  <a:srgbClr val="333333"/>
                </a:solidFill>
                <a:latin typeface="Times New Roman" pitchFamily="18" charset="0"/>
                <a:cs typeface="Times New Roman" pitchFamily="18" charset="0"/>
              </a:rPr>
              <a:t>На Руси традиция празднования Нового года пошла от Петра I, по его приказу жилые дома и ворота были украшены сосновыми и еловыми ветками, в домах и во дворах стали устанавливать ели и сосны. Впервые новогодний праздник был устроен в 1700 году.</a:t>
            </a:r>
            <a:br>
              <a:rPr lang="ru-RU" altLang="ru-RU" sz="1600" dirty="0" smtClean="0">
                <a:solidFill>
                  <a:srgbClr val="333333"/>
                </a:solidFill>
                <a:latin typeface="Times New Roman" pitchFamily="18" charset="0"/>
                <a:cs typeface="Times New Roman" pitchFamily="18" charset="0"/>
              </a:rPr>
            </a:br>
            <a:r>
              <a:rPr lang="ru-RU" altLang="ru-RU" sz="1600" dirty="0" smtClean="0">
                <a:solidFill>
                  <a:srgbClr val="333333"/>
                </a:solidFill>
                <a:latin typeface="Times New Roman" pitchFamily="18" charset="0"/>
                <a:cs typeface="Times New Roman" pitchFamily="18" charset="0"/>
              </a:rPr>
              <a:t> </a:t>
            </a:r>
            <a:br>
              <a:rPr lang="ru-RU" altLang="ru-RU" sz="1600" dirty="0" smtClean="0">
                <a:solidFill>
                  <a:srgbClr val="333333"/>
                </a:solidFill>
                <a:latin typeface="Times New Roman" pitchFamily="18" charset="0"/>
                <a:cs typeface="Times New Roman" pitchFamily="18" charset="0"/>
              </a:rPr>
            </a:br>
            <a:r>
              <a:rPr lang="ru-RU" altLang="ru-RU" sz="1600" dirty="0" smtClean="0">
                <a:solidFill>
                  <a:srgbClr val="333333"/>
                </a:solidFill>
                <a:latin typeface="Times New Roman" pitchFamily="18" charset="0"/>
                <a:cs typeface="Times New Roman" pitchFamily="18" charset="0"/>
              </a:rPr>
              <a:t>В начале XX века модным становится устанавливать на Новый год искусственные ёлки. Но далеко не каждому такая диковинка была по карману. Со временем производство шагнуло далеко вперед, цены на ёлки стали доступней. По сей день, мы отдаем дань традиции и наряжаем на Новый год ёлку.</a:t>
            </a:r>
            <a:r>
              <a:rPr lang="ru-RU" altLang="ru-RU" sz="1600" dirty="0" smtClean="0">
                <a:latin typeface="Times New Roman" pitchFamily="18" charset="0"/>
                <a:cs typeface="Times New Roman" pitchFamily="18" charset="0"/>
              </a:rPr>
              <a:t/>
            </a:r>
            <a:br>
              <a:rPr lang="ru-RU" altLang="ru-RU" sz="1600" dirty="0" smtClean="0">
                <a:latin typeface="Times New Roman" pitchFamily="18" charset="0"/>
                <a:cs typeface="Times New Roman" pitchFamily="18" charset="0"/>
              </a:rPr>
            </a:br>
            <a:endParaRPr lang="ru-RU" altLang="ru-RU" sz="1600" dirty="0" smtClean="0">
              <a:latin typeface="Times New Roman" pitchFamily="18" charset="0"/>
              <a:cs typeface="Times New Roman" pitchFamily="18" charset="0"/>
            </a:endParaRPr>
          </a:p>
        </p:txBody>
      </p:sp>
      <p:pic>
        <p:nvPicPr>
          <p:cNvPr id="11267" name="Picture 2" descr="C:\Users\Светлана\Desktop\3772d93c991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2286000"/>
            <a:ext cx="5329237" cy="4324350"/>
          </a:xfrm>
          <a:noFill/>
        </p:spPr>
      </p:pic>
      <p:sp>
        <p:nvSpPr>
          <p:cNvPr id="11268" name="Прямоугольник 3"/>
          <p:cNvSpPr>
            <a:spLocks noChangeArrowheads="1"/>
          </p:cNvSpPr>
          <p:nvPr/>
        </p:nvSpPr>
        <p:spPr bwMode="auto">
          <a:xfrm>
            <a:off x="3292475" y="3244850"/>
            <a:ext cx="1857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1837"/>
          </a:xfrm>
        </p:spPr>
        <p:txBody>
          <a:bodyPr>
            <a:normAutofit fontScale="90000"/>
          </a:bodyPr>
          <a:lstStyle/>
          <a:p>
            <a:r>
              <a:rPr lang="ru-RU" altLang="ru-RU" sz="1600" dirty="0">
                <a:latin typeface="Times New Roman" pitchFamily="18" charset="0"/>
                <a:cs typeface="Times New Roman" pitchFamily="18" charset="0"/>
              </a:rPr>
              <a:t>Ё</a:t>
            </a:r>
            <a:r>
              <a:rPr lang="ru-RU" altLang="ru-RU" sz="1600" dirty="0" smtClean="0">
                <a:latin typeface="Times New Roman" pitchFamily="18" charset="0"/>
                <a:cs typeface="Times New Roman" pitchFamily="18" charset="0"/>
              </a:rPr>
              <a:t>лки растут не очень быстро. Зависит это от сорта ели, почвы, удобрений и климатических условий. Сколько же лет потребуется, чтобы вырастить зелёную красавицу? Конечно, есть специальные питомники для выращивания ёлочек и цена у этих ёлочек не маленькая, но ведь это удовольствие лишь на несколько дней. Даже если вы воспользуетесь советами специалистов-экологов больше месяца Ваша ёлочка не проживет.</a:t>
            </a:r>
            <a:br>
              <a:rPr lang="ru-RU" altLang="ru-RU" sz="1600" dirty="0" smtClean="0">
                <a:latin typeface="Times New Roman" pitchFamily="18" charset="0"/>
                <a:cs typeface="Times New Roman" pitchFamily="18" charset="0"/>
              </a:rPr>
            </a:br>
            <a:r>
              <a:rPr lang="ru-RU" altLang="ru-RU" sz="1600" dirty="0" smtClean="0">
                <a:latin typeface="Times New Roman" pitchFamily="18" charset="0"/>
                <a:cs typeface="Times New Roman" pitchFamily="18" charset="0"/>
              </a:rPr>
              <a:t/>
            </a:r>
            <a:br>
              <a:rPr lang="ru-RU" altLang="ru-RU" sz="1600" dirty="0" smtClean="0">
                <a:latin typeface="Times New Roman" pitchFamily="18" charset="0"/>
                <a:cs typeface="Times New Roman" pitchFamily="18" charset="0"/>
              </a:rPr>
            </a:br>
            <a:r>
              <a:rPr lang="ru-RU" altLang="ru-RU" sz="1600" dirty="0" smtClean="0">
                <a:latin typeface="Times New Roman" pitchFamily="18" charset="0"/>
                <a:cs typeface="Times New Roman" pitchFamily="18" charset="0"/>
              </a:rPr>
              <a:t>Обычные голубые ели за год  вырастают  на 25-30 см  карликовые сорта дают прирост по 10 см в год, а некоторые еще меньше. </a:t>
            </a:r>
            <a:br>
              <a:rPr lang="ru-RU" altLang="ru-RU" sz="1600" dirty="0" smtClean="0">
                <a:latin typeface="Times New Roman" pitchFamily="18" charset="0"/>
                <a:cs typeface="Times New Roman" pitchFamily="18" charset="0"/>
              </a:rPr>
            </a:br>
            <a:r>
              <a:rPr lang="ru-RU" altLang="ru-RU" sz="1800" dirty="0" smtClean="0"/>
              <a:t> </a:t>
            </a:r>
          </a:p>
        </p:txBody>
      </p:sp>
      <p:pic>
        <p:nvPicPr>
          <p:cNvPr id="12291" name="Picture 3" descr="C:\Users\Светлана\Desktop\84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341563"/>
            <a:ext cx="56896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Прямоугольник 3"/>
          <p:cNvSpPr>
            <a:spLocks noChangeArrowheads="1"/>
          </p:cNvSpPr>
          <p:nvPr/>
        </p:nvSpPr>
        <p:spPr bwMode="auto">
          <a:xfrm>
            <a:off x="3292475" y="3244850"/>
            <a:ext cx="1857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95288" y="274638"/>
            <a:ext cx="8291512" cy="1641475"/>
          </a:xfrm>
        </p:spPr>
        <p:txBody>
          <a:bodyPr/>
          <a:lstStyle/>
          <a:p>
            <a:r>
              <a:rPr lang="ru-RU" altLang="ru-RU" sz="2000" dirty="0">
                <a:latin typeface="Times New Roman" pitchFamily="18" charset="0"/>
                <a:cs typeface="Times New Roman" pitchFamily="18" charset="0"/>
              </a:rPr>
              <a:t>Ё</a:t>
            </a:r>
            <a:r>
              <a:rPr lang="ru-RU" altLang="ru-RU" sz="2000" dirty="0" smtClean="0">
                <a:latin typeface="Times New Roman" pitchFamily="18" charset="0"/>
                <a:cs typeface="Times New Roman" pitchFamily="18" charset="0"/>
              </a:rPr>
              <a:t>лочка высотой 1м стоит 750 рублей, 1 м 20 см – 1000 рублей, </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1м 50 см – 1300 рублей (по ценам Екатеринбурга) </a:t>
            </a:r>
          </a:p>
        </p:txBody>
      </p:sp>
      <p:pic>
        <p:nvPicPr>
          <p:cNvPr id="13315" name="Picture 2" descr="C:\Users\Светлана\Desktop\1292609914_christm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844675"/>
            <a:ext cx="7065963" cy="4718050"/>
          </a:xfrm>
          <a:noFill/>
        </p:spPr>
      </p:pic>
      <p:sp>
        <p:nvSpPr>
          <p:cNvPr id="13316" name="Прямоугольник 4"/>
          <p:cNvSpPr>
            <a:spLocks noChangeArrowheads="1"/>
          </p:cNvSpPr>
          <p:nvPr/>
        </p:nvSpPr>
        <p:spPr bwMode="auto">
          <a:xfrm>
            <a:off x="3292475" y="3244850"/>
            <a:ext cx="1857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6688"/>
            <a:ext cx="4356100" cy="4054475"/>
          </a:xfrm>
        </p:spPr>
        <p:txBody>
          <a:bodyPr>
            <a:normAutofit/>
          </a:bodyPr>
          <a:lstStyle/>
          <a:p>
            <a:pPr marL="342900" indent="-342900">
              <a:spcBef>
                <a:spcPct val="20000"/>
              </a:spcBef>
              <a:spcAft>
                <a:spcPts val="750"/>
              </a:spcAft>
            </a:pPr>
            <a:r>
              <a:rPr lang="ru-RU" altLang="ru-RU" sz="1800" smtClean="0">
                <a:solidFill>
                  <a:srgbClr val="254061"/>
                </a:solidFill>
                <a:latin typeface="Times New Roman" pitchFamily="18" charset="0"/>
                <a:cs typeface="Times New Roman" pitchFamily="18" charset="0"/>
              </a:rPr>
              <a:t>В последнее время достаточно часто стали затрагивать проблемы экологии. </a:t>
            </a:r>
            <a:br>
              <a:rPr lang="ru-RU" altLang="ru-RU" sz="1800" smtClean="0">
                <a:solidFill>
                  <a:srgbClr val="254061"/>
                </a:solidFill>
                <a:latin typeface="Times New Roman" pitchFamily="18" charset="0"/>
                <a:cs typeface="Times New Roman" pitchFamily="18" charset="0"/>
              </a:rPr>
            </a:br>
            <a:r>
              <a:rPr lang="ru-RU" altLang="ru-RU" sz="1800" smtClean="0">
                <a:solidFill>
                  <a:srgbClr val="254061"/>
                </a:solidFill>
                <a:latin typeface="Times New Roman" pitchFamily="18" charset="0"/>
                <a:cs typeface="Times New Roman" pitchFamily="18" charset="0"/>
              </a:rPr>
              <a:t>2013 год официально был объявлен в России годом </a:t>
            </a:r>
            <a:r>
              <a:rPr lang="ru-RU" altLang="ru-RU" sz="2000" smtClean="0">
                <a:solidFill>
                  <a:srgbClr val="254061"/>
                </a:solidFill>
                <a:latin typeface="Times New Roman" pitchFamily="18" charset="0"/>
                <a:cs typeface="Times New Roman" pitchFamily="18" charset="0"/>
              </a:rPr>
              <a:t>ОХРАНЫ ОКРУЖАЮЩЕЙ СРЕДЫ</a:t>
            </a:r>
            <a:r>
              <a:rPr lang="ru-RU" altLang="ru-RU" sz="1800" smtClean="0">
                <a:solidFill>
                  <a:srgbClr val="254061"/>
                </a:solidFill>
                <a:latin typeface="Times New Roman" pitchFamily="18" charset="0"/>
                <a:cs typeface="Times New Roman" pitchFamily="18" charset="0"/>
              </a:rPr>
              <a:t>. В календаре значительно возросло количество эко-праздников, их общее число за год более 80.</a:t>
            </a:r>
            <a:br>
              <a:rPr lang="ru-RU" altLang="ru-RU" sz="1800" smtClean="0">
                <a:solidFill>
                  <a:srgbClr val="254061"/>
                </a:solidFill>
                <a:latin typeface="Times New Roman" pitchFamily="18" charset="0"/>
                <a:cs typeface="Times New Roman" pitchFamily="18" charset="0"/>
              </a:rPr>
            </a:br>
            <a:r>
              <a:rPr lang="ru-RU" altLang="ru-RU" sz="1800" smtClean="0">
                <a:solidFill>
                  <a:srgbClr val="254061"/>
                </a:solidFill>
                <a:latin typeface="Times New Roman" pitchFamily="18" charset="0"/>
                <a:cs typeface="Times New Roman" pitchFamily="18" charset="0"/>
              </a:rPr>
              <a:t>2017 год в России – был годом ЭКОЛОГИИ</a:t>
            </a:r>
            <a:br>
              <a:rPr lang="ru-RU" altLang="ru-RU" sz="1800" smtClean="0">
                <a:solidFill>
                  <a:srgbClr val="254061"/>
                </a:solidFill>
                <a:latin typeface="Times New Roman" pitchFamily="18" charset="0"/>
                <a:cs typeface="Times New Roman" pitchFamily="18" charset="0"/>
              </a:rPr>
            </a:br>
            <a:r>
              <a:rPr lang="ru-RU" altLang="ru-RU" sz="1800" smtClean="0">
                <a:solidFill>
                  <a:srgbClr val="254061"/>
                </a:solidFill>
                <a:latin typeface="Times New Roman" pitchFamily="18" charset="0"/>
                <a:cs typeface="Times New Roman" pitchFamily="18" charset="0"/>
              </a:rPr>
              <a:t>одной из основных задач было  сохранение уникальной природы России</a:t>
            </a:r>
          </a:p>
        </p:txBody>
      </p:sp>
      <p:pic>
        <p:nvPicPr>
          <p:cNvPr id="1028" name="Picture 4" descr="C:\Users\Светлана\Desktop\30e80efcb0ac418ff09145355b43fd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78729"/>
            <a:ext cx="2660239" cy="2660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340" name="Прямоугольник 3"/>
          <p:cNvSpPr>
            <a:spLocks noChangeArrowheads="1"/>
          </p:cNvSpPr>
          <p:nvPr/>
        </p:nvSpPr>
        <p:spPr bwMode="auto">
          <a:xfrm>
            <a:off x="3292475" y="3244850"/>
            <a:ext cx="1857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p:txBody>
      </p:sp>
      <p:pic>
        <p:nvPicPr>
          <p:cNvPr id="14341" name="Picture 2" descr="C:\Users\Светлана\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66688"/>
            <a:ext cx="4584700"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ЗАГРУЗКИ\фоны для презинтаций\зимние фоны\0_217bc_2cbaa9c5_X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Заголовок 1"/>
          <p:cNvSpPr>
            <a:spLocks noGrp="1"/>
          </p:cNvSpPr>
          <p:nvPr>
            <p:ph type="title"/>
          </p:nvPr>
        </p:nvSpPr>
        <p:spPr>
          <a:xfrm>
            <a:off x="251520" y="188640"/>
            <a:ext cx="8712968" cy="2448272"/>
          </a:xfrm>
          <a:solidFill>
            <a:schemeClr val="bg1">
              <a:alpha val="60000"/>
            </a:schemeClr>
          </a:solidFill>
          <a:effectLst>
            <a:softEdge rad="317500"/>
          </a:effectLst>
        </p:spPr>
        <p:txBody>
          <a:bodyPr rtlCol="0">
            <a:noAutofit/>
          </a:bodyPr>
          <a:lstStyle/>
          <a:p>
            <a:pPr fontAlgn="auto">
              <a:spcAft>
                <a:spcPts val="0"/>
              </a:spcAft>
              <a:defRPr/>
            </a:pPr>
            <a:r>
              <a:rPr lang="ru-RU" sz="2400" dirty="0" smtClean="0">
                <a:latin typeface="Times New Roman" panose="02020603050405020304" pitchFamily="18" charset="0"/>
                <a:cs typeface="Times New Roman" panose="02020603050405020304" pitchFamily="18" charset="0"/>
              </a:rPr>
              <a:t>Более 1000 листовок со словами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«В лесу родилась ёлочка, и пусть она растет.</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Никто ее не срубит, домой не унесёт» </a:t>
            </a:r>
            <a:br>
              <a:rPr lang="ru-RU" sz="28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раздали ученики  нашей студии жителям города</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в преддверие Новогодних праздников.</a:t>
            </a:r>
            <a:endParaRPr lang="ru-RU" sz="2400" dirty="0">
              <a:latin typeface="Times New Roman" panose="02020603050405020304" pitchFamily="18" charset="0"/>
              <a:cs typeface="Times New Roman" panose="02020603050405020304" pitchFamily="18" charset="0"/>
            </a:endParaRPr>
          </a:p>
        </p:txBody>
      </p:sp>
      <p:pic>
        <p:nvPicPr>
          <p:cNvPr id="2050" name="Picture 2" descr="C:\Users\Светлана\Desktop\20140213_084934.jpg"/>
          <p:cNvPicPr>
            <a:picLocks noChangeAspect="1" noChangeArrowheads="1"/>
          </p:cNvPicPr>
          <p:nvPr/>
        </p:nvPicPr>
        <p:blipFill>
          <a:blip r:embed="rId3"/>
          <a:srcRect/>
          <a:stretch>
            <a:fillRect/>
          </a:stretch>
        </p:blipFill>
        <p:spPr bwMode="auto">
          <a:xfrm>
            <a:off x="5508625" y="4292600"/>
            <a:ext cx="3289300" cy="2306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367" name="Прямоугольник 3"/>
          <p:cNvSpPr>
            <a:spLocks noChangeArrowheads="1"/>
          </p:cNvSpPr>
          <p:nvPr/>
        </p:nvSpPr>
        <p:spPr bwMode="auto">
          <a:xfrm>
            <a:off x="3292475" y="3244850"/>
            <a:ext cx="1857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a:p>
            <a:endParaRPr lang="ru-RU" altLang="ru-RU">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ЗАГРУЗКИ\фоны для презинтаций\зимние фоны\0_75f06_20b74679_XL.jpg"/>
          <p:cNvPicPr>
            <a:picLocks noChangeAspect="1" noChangeArrowheads="1"/>
          </p:cNvPicPr>
          <p:nvPr/>
        </p:nvPicPr>
        <p:blipFill>
          <a:blip r:embed="rId2">
            <a:extLst>
              <a:ext uri="{28A0092B-C50C-407E-A947-70E740481C1C}">
                <a14:useLocalDpi xmlns:a14="http://schemas.microsoft.com/office/drawing/2010/main" val="0"/>
              </a:ext>
            </a:extLst>
          </a:blip>
          <a:srcRect l="3333" r="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4"/>
          <p:cNvSpPr>
            <a:spLocks noGrp="1"/>
          </p:cNvSpPr>
          <p:nvPr>
            <p:ph type="ctrTitle"/>
          </p:nvPr>
        </p:nvSpPr>
        <p:spPr>
          <a:xfrm>
            <a:off x="179512" y="116633"/>
            <a:ext cx="8784976" cy="187220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softEdge rad="127000"/>
          </a:effectLst>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ts val="750"/>
              </a:spcAft>
            </a:pPr>
            <a:r>
              <a:rPr lang="ru-RU" altLang="ru-RU" sz="1600" dirty="0" smtClean="0">
                <a:latin typeface="Times New Roman" pitchFamily="18" charset="0"/>
                <a:cs typeface="Times New Roman" pitchFamily="18" charset="0"/>
              </a:rPr>
              <a:t>Прилавки магазинов в канун Нового года просто ломятся от всевозможных </a:t>
            </a:r>
            <a:r>
              <a:rPr lang="ru-RU" altLang="ru-RU" sz="1600" dirty="0">
                <a:latin typeface="Times New Roman" pitchFamily="18" charset="0"/>
                <a:cs typeface="Times New Roman" pitchFamily="18" charset="0"/>
              </a:rPr>
              <a:t>Ё</a:t>
            </a:r>
            <a:r>
              <a:rPr lang="ru-RU" altLang="ru-RU" sz="1600" dirty="0" smtClean="0">
                <a:latin typeface="Times New Roman" pitchFamily="18" charset="0"/>
                <a:cs typeface="Times New Roman" pitchFamily="18" charset="0"/>
              </a:rPr>
              <a:t>лочек, на любой вкус и на любой кошелек. И производства Российского и Китайского, начиная от 100 рублей за Ёлочку высотой 20 см, но все они безлики, похожи одна на другую.</a:t>
            </a:r>
            <a:br>
              <a:rPr lang="ru-RU" altLang="ru-RU" sz="1600" dirty="0" smtClean="0">
                <a:latin typeface="Times New Roman" pitchFamily="18" charset="0"/>
                <a:cs typeface="Times New Roman" pitchFamily="18" charset="0"/>
              </a:rPr>
            </a:br>
            <a:r>
              <a:rPr lang="ru-RU" altLang="ru-RU" sz="1600" dirty="0" smtClean="0">
                <a:latin typeface="Times New Roman" pitchFamily="18" charset="0"/>
                <a:cs typeface="Times New Roman" pitchFamily="18" charset="0"/>
              </a:rPr>
              <a:t>Мы же решили смастерить свою единственную и неповторимую. </a:t>
            </a:r>
            <a:br>
              <a:rPr lang="ru-RU" altLang="ru-RU" sz="1600" dirty="0" smtClean="0">
                <a:latin typeface="Times New Roman" pitchFamily="18" charset="0"/>
                <a:cs typeface="Times New Roman" pitchFamily="18" charset="0"/>
              </a:rPr>
            </a:br>
            <a:r>
              <a:rPr lang="ru-RU" altLang="ru-RU" sz="2000" b="1" dirty="0" smtClean="0">
                <a:latin typeface="Times New Roman" pitchFamily="18" charset="0"/>
                <a:cs typeface="Times New Roman" pitchFamily="18" charset="0"/>
              </a:rPr>
              <a:t>необходимые материалы:</a:t>
            </a:r>
          </a:p>
        </p:txBody>
      </p:sp>
      <p:sp>
        <p:nvSpPr>
          <p:cNvPr id="6" name="Подзаголовок 5"/>
          <p:cNvSpPr>
            <a:spLocks noGrp="1"/>
          </p:cNvSpPr>
          <p:nvPr>
            <p:ph type="subTitle" idx="1"/>
          </p:nvPr>
        </p:nvSpPr>
        <p:spPr>
          <a:xfrm>
            <a:off x="971600" y="1628800"/>
            <a:ext cx="7056784" cy="5229200"/>
          </a:xfrm>
          <a:noFill/>
          <a:effectLst>
            <a:glow rad="139700">
              <a:schemeClr val="accent1">
                <a:satMod val="175000"/>
                <a:alpha val="40000"/>
              </a:schemeClr>
            </a:glow>
            <a:softEdge rad="63500"/>
          </a:effectLst>
        </p:spPr>
        <p:txBody>
          <a:bodyPr rtlCol="0">
            <a:noAutofit/>
          </a:bodyPr>
          <a:lstStyle/>
          <a:p>
            <a:pPr fontAlgn="auto">
              <a:spcAft>
                <a:spcPts val="0"/>
              </a:spcAft>
              <a:buFont typeface="Arial" panose="020B0604020202020204" pitchFamily="34" charset="0"/>
              <a:buNone/>
              <a:defRPr/>
            </a:pPr>
            <a:r>
              <a:rPr lang="ru-RU" sz="2000" dirty="0">
                <a:solidFill>
                  <a:prstClr val="black"/>
                </a:solidFill>
                <a:latin typeface="Times New Roman" panose="02020603050405020304" pitchFamily="18" charset="0"/>
                <a:cs typeface="Times New Roman" panose="02020603050405020304" pitchFamily="18" charset="0"/>
              </a:rPr>
              <a:t>г</a:t>
            </a:r>
            <a:r>
              <a:rPr lang="ru-RU" sz="2000" dirty="0" smtClean="0">
                <a:solidFill>
                  <a:prstClr val="black"/>
                </a:solidFill>
                <a:latin typeface="Times New Roman" panose="02020603050405020304" pitchFamily="18" charset="0"/>
                <a:cs typeface="Times New Roman" panose="02020603050405020304" pitchFamily="18" charset="0"/>
              </a:rPr>
              <a:t>ипс; </a:t>
            </a:r>
          </a:p>
          <a:p>
            <a:pPr fontAlgn="auto">
              <a:spcAft>
                <a:spcPts val="0"/>
              </a:spcAft>
              <a:buFont typeface="Arial" panose="020B0604020202020204" pitchFamily="34" charset="0"/>
              <a:buNone/>
              <a:defRPr/>
            </a:pPr>
            <a:r>
              <a:rPr lang="ru-RU" sz="2000" dirty="0" smtClean="0">
                <a:solidFill>
                  <a:prstClr val="black"/>
                </a:solidFill>
                <a:latin typeface="Times New Roman" panose="02020603050405020304" pitchFamily="18" charset="0"/>
                <a:cs typeface="Times New Roman" panose="02020603050405020304" pitchFamily="18" charset="0"/>
              </a:rPr>
              <a:t>шило</a:t>
            </a:r>
            <a:r>
              <a:rPr lang="ru-RU" sz="2000" dirty="0">
                <a:solidFill>
                  <a:prstClr val="black"/>
                </a:solidFill>
                <a:latin typeface="Times New Roman" panose="02020603050405020304" pitchFamily="18" charset="0"/>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ru-RU" sz="2000" dirty="0">
                <a:solidFill>
                  <a:prstClr val="black"/>
                </a:solidFill>
                <a:latin typeface="Times New Roman" panose="02020603050405020304" pitchFamily="18" charset="0"/>
                <a:cs typeface="Times New Roman" panose="02020603050405020304" pitchFamily="18" charset="0"/>
              </a:rPr>
              <a:t>пряжа; </a:t>
            </a:r>
          </a:p>
          <a:p>
            <a:pPr fontAlgn="auto">
              <a:spcAft>
                <a:spcPts val="0"/>
              </a:spcAft>
              <a:buFont typeface="Arial" panose="020B0604020202020204" pitchFamily="34" charset="0"/>
              <a:buNone/>
              <a:defRPr/>
            </a:pPr>
            <a:r>
              <a:rPr lang="ru-RU" sz="2000" dirty="0" smtClean="0">
                <a:solidFill>
                  <a:prstClr val="black"/>
                </a:solidFill>
                <a:latin typeface="Times New Roman" panose="02020603050405020304" pitchFamily="18" charset="0"/>
                <a:cs typeface="Times New Roman" panose="02020603050405020304" pitchFamily="18" charset="0"/>
              </a:rPr>
              <a:t>глазки</a:t>
            </a:r>
            <a:r>
              <a:rPr lang="ru-RU" sz="2000" dirty="0">
                <a:solidFill>
                  <a:prstClr val="black"/>
                </a:solidFill>
                <a:latin typeface="Times New Roman" panose="02020603050405020304" pitchFamily="18" charset="0"/>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ru-RU" sz="2000" dirty="0" smtClean="0">
                <a:solidFill>
                  <a:prstClr val="black"/>
                </a:solidFill>
                <a:latin typeface="Times New Roman" panose="02020603050405020304" pitchFamily="18" charset="0"/>
                <a:cs typeface="Times New Roman" panose="02020603050405020304" pitchFamily="18" charset="0"/>
              </a:rPr>
              <a:t>горшок</a:t>
            </a:r>
            <a:r>
              <a:rPr lang="ru-RU" sz="2000" dirty="0">
                <a:solidFill>
                  <a:prstClr val="black"/>
                </a:solidFill>
                <a:latin typeface="Times New Roman" panose="02020603050405020304" pitchFamily="18" charset="0"/>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ru-RU" sz="2000" dirty="0" smtClean="0">
                <a:solidFill>
                  <a:prstClr val="black"/>
                </a:solidFill>
                <a:latin typeface="Times New Roman" panose="02020603050405020304" pitchFamily="18" charset="0"/>
                <a:cs typeface="Times New Roman" panose="02020603050405020304" pitchFamily="18" charset="0"/>
              </a:rPr>
              <a:t>синтепон</a:t>
            </a:r>
            <a:r>
              <a:rPr lang="ru-RU" sz="2000" dirty="0">
                <a:solidFill>
                  <a:prstClr val="black"/>
                </a:solidFill>
                <a:latin typeface="Times New Roman" panose="02020603050405020304" pitchFamily="18" charset="0"/>
                <a:cs typeface="Times New Roman" panose="02020603050405020304" pitchFamily="18" charset="0"/>
              </a:rPr>
              <a:t>;</a:t>
            </a:r>
          </a:p>
          <a:p>
            <a:pPr fontAlgn="auto">
              <a:spcAft>
                <a:spcPts val="0"/>
              </a:spcAft>
              <a:buFont typeface="Arial" panose="020B0604020202020204" pitchFamily="34" charset="0"/>
              <a:buNone/>
              <a:defRPr/>
            </a:pPr>
            <a:r>
              <a:rPr lang="ru-RU" sz="2000" dirty="0">
                <a:solidFill>
                  <a:prstClr val="black"/>
                </a:solidFill>
                <a:latin typeface="Times New Roman" panose="02020603050405020304" pitchFamily="18" charset="0"/>
                <a:cs typeface="Times New Roman" panose="02020603050405020304" pitchFamily="18" charset="0"/>
              </a:rPr>
              <a:t>проволока; </a:t>
            </a:r>
          </a:p>
          <a:p>
            <a:pPr fontAlgn="auto">
              <a:spcAft>
                <a:spcPts val="0"/>
              </a:spcAft>
              <a:buFont typeface="Arial" panose="020B0604020202020204" pitchFamily="34" charset="0"/>
              <a:buNone/>
              <a:defRPr/>
            </a:pPr>
            <a:r>
              <a:rPr lang="ru-RU" sz="2000" dirty="0">
                <a:solidFill>
                  <a:prstClr val="black"/>
                </a:solidFill>
                <a:latin typeface="Times New Roman" panose="02020603050405020304" pitchFamily="18" charset="0"/>
                <a:cs typeface="Times New Roman" panose="02020603050405020304" pitchFamily="18" charset="0"/>
              </a:rPr>
              <a:t>помпончики; </a:t>
            </a:r>
          </a:p>
          <a:p>
            <a:pPr fontAlgn="auto">
              <a:spcAft>
                <a:spcPts val="0"/>
              </a:spcAft>
              <a:buFont typeface="Arial" panose="020B0604020202020204" pitchFamily="34" charset="0"/>
              <a:buNone/>
              <a:defRPr/>
            </a:pPr>
            <a:r>
              <a:rPr lang="ru-RU" sz="2000" dirty="0" smtClean="0">
                <a:solidFill>
                  <a:prstClr val="black"/>
                </a:solidFill>
                <a:latin typeface="Times New Roman" panose="02020603050405020304" pitchFamily="18" charset="0"/>
                <a:cs typeface="Times New Roman" panose="02020603050405020304" pitchFamily="18" charset="0"/>
              </a:rPr>
              <a:t>атласная </a:t>
            </a:r>
            <a:r>
              <a:rPr lang="ru-RU" sz="2000" dirty="0">
                <a:solidFill>
                  <a:prstClr val="black"/>
                </a:solidFill>
                <a:latin typeface="Times New Roman" panose="02020603050405020304" pitchFamily="18" charset="0"/>
                <a:cs typeface="Times New Roman" panose="02020603050405020304" pitchFamily="18" charset="0"/>
              </a:rPr>
              <a:t>лента</a:t>
            </a:r>
            <a:r>
              <a:rPr lang="ru-RU" sz="2000" dirty="0" smtClean="0">
                <a:solidFill>
                  <a:prstClr val="black"/>
                </a:solidFill>
                <a:latin typeface="Times New Roman" panose="02020603050405020304" pitchFamily="18" charset="0"/>
                <a:cs typeface="Times New Roman" panose="02020603050405020304" pitchFamily="18" charset="0"/>
              </a:rPr>
              <a:t>;</a:t>
            </a:r>
            <a:r>
              <a:rPr lang="ru-RU" sz="2000" dirty="0">
                <a:solidFill>
                  <a:prstClr val="black"/>
                </a:solidFill>
                <a:latin typeface="Times New Roman" panose="02020603050405020304" pitchFamily="18" charset="0"/>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ru-RU" sz="2000" dirty="0" smtClean="0">
                <a:solidFill>
                  <a:prstClr val="black"/>
                </a:solidFill>
                <a:latin typeface="Times New Roman" panose="02020603050405020304" pitchFamily="18" charset="0"/>
                <a:cs typeface="Times New Roman" panose="02020603050405020304" pitchFamily="18" charset="0"/>
              </a:rPr>
              <a:t>золотистая </a:t>
            </a:r>
            <a:r>
              <a:rPr lang="ru-RU" sz="2000" dirty="0">
                <a:solidFill>
                  <a:prstClr val="black"/>
                </a:solidFill>
                <a:latin typeface="Times New Roman" panose="02020603050405020304" pitchFamily="18" charset="0"/>
                <a:cs typeface="Times New Roman" panose="02020603050405020304" pitchFamily="18" charset="0"/>
              </a:rPr>
              <a:t>тесьма;</a:t>
            </a:r>
            <a:endParaRPr lang="ru-RU" sz="2000" dirty="0" smtClean="0">
              <a:solidFill>
                <a:prstClr val="black"/>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ru-RU" sz="2000" dirty="0" smtClean="0">
                <a:solidFill>
                  <a:prstClr val="black"/>
                </a:solidFill>
                <a:latin typeface="Times New Roman" panose="02020603050405020304" pitchFamily="18" charset="0"/>
                <a:cs typeface="Times New Roman" panose="02020603050405020304" pitchFamily="18" charset="0"/>
              </a:rPr>
              <a:t>двухсторонний </a:t>
            </a:r>
            <a:r>
              <a:rPr lang="ru-RU" sz="2000" dirty="0">
                <a:solidFill>
                  <a:prstClr val="black"/>
                </a:solidFill>
                <a:latin typeface="Times New Roman" panose="02020603050405020304" pitchFamily="18" charset="0"/>
                <a:cs typeface="Times New Roman" panose="02020603050405020304" pitchFamily="18" charset="0"/>
              </a:rPr>
              <a:t>скотч;</a:t>
            </a:r>
            <a:endParaRPr lang="ru-RU" sz="2000" dirty="0">
              <a:solidFill>
                <a:schemeClr val="tx1"/>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ru-RU" sz="2000" dirty="0" smtClean="0">
                <a:solidFill>
                  <a:schemeClr val="tx1"/>
                </a:solidFill>
                <a:latin typeface="Times New Roman" panose="02020603050405020304" pitchFamily="18" charset="0"/>
                <a:cs typeface="Times New Roman" panose="02020603050405020304" pitchFamily="18" charset="0"/>
              </a:rPr>
              <a:t>пенопластовые </a:t>
            </a:r>
            <a:r>
              <a:rPr lang="ru-RU" sz="2000" dirty="0">
                <a:solidFill>
                  <a:schemeClr val="tx1"/>
                </a:solidFill>
                <a:latin typeface="Times New Roman" panose="02020603050405020304" pitchFamily="18" charset="0"/>
                <a:cs typeface="Times New Roman" panose="02020603050405020304" pitchFamily="18" charset="0"/>
              </a:rPr>
              <a:t>шарики; </a:t>
            </a:r>
            <a:endParaRPr lang="ru-RU" sz="2000" dirty="0" smtClean="0">
              <a:solidFill>
                <a:schemeClr val="tx1"/>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ru-RU" sz="2000" dirty="0" smtClean="0">
                <a:solidFill>
                  <a:schemeClr val="tx1"/>
                </a:solidFill>
                <a:latin typeface="Times New Roman" panose="02020603050405020304" pitchFamily="18" charset="0"/>
                <a:cs typeface="Times New Roman" panose="02020603050405020304" pitchFamily="18" charset="0"/>
              </a:rPr>
              <a:t>стержни </a:t>
            </a:r>
            <a:r>
              <a:rPr lang="ru-RU" sz="2000" dirty="0">
                <a:solidFill>
                  <a:schemeClr val="tx1"/>
                </a:solidFill>
                <a:latin typeface="Times New Roman" panose="02020603050405020304" pitchFamily="18" charset="0"/>
                <a:cs typeface="Times New Roman" panose="02020603050405020304" pitchFamily="18" charset="0"/>
              </a:rPr>
              <a:t>и </a:t>
            </a:r>
            <a:r>
              <a:rPr lang="ru-RU" sz="2000" dirty="0" err="1">
                <a:solidFill>
                  <a:schemeClr val="tx1"/>
                </a:solidFill>
                <a:latin typeface="Times New Roman" panose="02020603050405020304" pitchFamily="18" charset="0"/>
                <a:cs typeface="Times New Roman" panose="02020603050405020304" pitchFamily="18" charset="0"/>
              </a:rPr>
              <a:t>термопистолет</a:t>
            </a:r>
            <a:r>
              <a:rPr lang="ru-RU" sz="2000" dirty="0">
                <a:solidFill>
                  <a:schemeClr val="tx1"/>
                </a:solidFill>
                <a:latin typeface="Times New Roman" panose="02020603050405020304" pitchFamily="18" charset="0"/>
                <a:cs typeface="Times New Roman" panose="02020603050405020304" pitchFamily="18" charset="0"/>
              </a:rPr>
              <a:t> ;</a:t>
            </a:r>
            <a:endParaRPr lang="ru-RU" sz="2000" dirty="0" smtClean="0">
              <a:solidFill>
                <a:schemeClr val="tx1"/>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ru-RU" sz="2000" dirty="0" err="1" smtClean="0">
                <a:solidFill>
                  <a:prstClr val="black"/>
                </a:solidFill>
                <a:latin typeface="Times New Roman" panose="02020603050405020304" pitchFamily="18" charset="0"/>
                <a:cs typeface="Times New Roman" panose="02020603050405020304" pitchFamily="18" charset="0"/>
              </a:rPr>
              <a:t>флис</a:t>
            </a:r>
            <a:r>
              <a:rPr lang="ru-RU" sz="2000" dirty="0" smtClean="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зеленый, красный, </a:t>
            </a:r>
            <a:r>
              <a:rPr lang="ru-RU" sz="2000" dirty="0" smtClean="0">
                <a:solidFill>
                  <a:prstClr val="black"/>
                </a:solidFill>
                <a:latin typeface="Times New Roman" panose="02020603050405020304" pitchFamily="18" charset="0"/>
                <a:cs typeface="Times New Roman" panose="02020603050405020304" pitchFamily="18" charset="0"/>
              </a:rPr>
              <a:t>белый </a:t>
            </a:r>
            <a:endParaRPr lang="ru-RU" sz="2000" dirty="0">
              <a:solidFill>
                <a:prstClr val="black"/>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endParaRPr lang="ru-RU" sz="2800" dirty="0" smtClean="0">
              <a:solidFill>
                <a:schemeClr val="tx1"/>
              </a:solidFill>
            </a:endParaRPr>
          </a:p>
          <a:p>
            <a:pPr fontAlgn="auto">
              <a:spcAft>
                <a:spcPts val="0"/>
              </a:spcAft>
              <a:buFont typeface="Arial" panose="020B0604020202020204" pitchFamily="34" charset="0"/>
              <a:buNone/>
              <a:defRPr/>
            </a:pPr>
            <a:endParaRPr lang="ru-RU"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indent="449263"/>
            <a:r>
              <a:rPr lang="ru-RU" altLang="ru-RU" sz="2400" smtClean="0">
                <a:latin typeface="Times New Roman" pitchFamily="18" charset="0"/>
                <a:ea typeface="Calibri" pitchFamily="34" charset="0"/>
                <a:cs typeface="Times New Roman" pitchFamily="18" charset="0"/>
              </a:rPr>
              <a:t>Если у Вас есть все необходимое, немного свободного времени и желание мастерить, то займемся творчеством.</a:t>
            </a:r>
            <a:br>
              <a:rPr lang="ru-RU" altLang="ru-RU" sz="2400" smtClean="0">
                <a:latin typeface="Times New Roman" pitchFamily="18" charset="0"/>
                <a:ea typeface="Calibri" pitchFamily="34" charset="0"/>
                <a:cs typeface="Times New Roman" pitchFamily="18" charset="0"/>
              </a:rPr>
            </a:br>
            <a:endParaRPr lang="ru-RU" altLang="ru-RU" sz="2400" smtClean="0">
              <a:ea typeface="Calibri" pitchFamily="34" charset="0"/>
              <a:cs typeface="Times New Roman" pitchFamily="18" charset="0"/>
            </a:endParaRPr>
          </a:p>
        </p:txBody>
      </p:sp>
      <p:pic>
        <p:nvPicPr>
          <p:cNvPr id="1741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1341438"/>
            <a:ext cx="4038600" cy="3028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1268413"/>
            <a:ext cx="3681412" cy="4908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TextBox 4"/>
          <p:cNvSpPr txBox="1">
            <a:spLocks noChangeArrowheads="1"/>
          </p:cNvSpPr>
          <p:nvPr/>
        </p:nvSpPr>
        <p:spPr bwMode="auto">
          <a:xfrm>
            <a:off x="250825" y="4941888"/>
            <a:ext cx="48974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dirty="0">
                <a:latin typeface="Times New Roman" pitchFamily="18" charset="0"/>
                <a:ea typeface="Calibri" pitchFamily="34" charset="0"/>
                <a:cs typeface="Times New Roman" pitchFamily="18" charset="0"/>
              </a:rPr>
              <a:t>Выкраиваем из </a:t>
            </a:r>
            <a:r>
              <a:rPr lang="ru-RU" altLang="ru-RU" dirty="0" err="1">
                <a:latin typeface="Times New Roman" pitchFamily="18" charset="0"/>
                <a:ea typeface="Calibri" pitchFamily="34" charset="0"/>
                <a:cs typeface="Times New Roman" pitchFamily="18" charset="0"/>
              </a:rPr>
              <a:t>флиса</a:t>
            </a:r>
            <a:r>
              <a:rPr lang="ru-RU" altLang="ru-RU" dirty="0">
                <a:latin typeface="Times New Roman" pitchFamily="18" charset="0"/>
                <a:ea typeface="Calibri" pitchFamily="34" charset="0"/>
                <a:cs typeface="Times New Roman" pitchFamily="18" charset="0"/>
              </a:rPr>
              <a:t> </a:t>
            </a:r>
            <a:r>
              <a:rPr lang="ru-RU" altLang="ru-RU" dirty="0">
                <a:solidFill>
                  <a:srgbClr val="000000"/>
                </a:solidFill>
                <a:latin typeface="Times New Roman" pitchFamily="18" charset="0"/>
                <a:ea typeface="Calibri" pitchFamily="34" charset="0"/>
                <a:cs typeface="Times New Roman" pitchFamily="18" charset="0"/>
              </a:rPr>
              <a:t>платьице </a:t>
            </a:r>
            <a:r>
              <a:rPr lang="ru-RU" altLang="ru-RU" dirty="0" smtClean="0">
                <a:solidFill>
                  <a:srgbClr val="000000"/>
                </a:solidFill>
                <a:latin typeface="Times New Roman" pitchFamily="18" charset="0"/>
                <a:ea typeface="Calibri" pitchFamily="34" charset="0"/>
                <a:cs typeface="Times New Roman" pitchFamily="18" charset="0"/>
              </a:rPr>
              <a:t>ЁЛОЧКИ  </a:t>
            </a:r>
            <a:r>
              <a:rPr lang="ru-RU" altLang="ru-RU" dirty="0">
                <a:solidFill>
                  <a:srgbClr val="000000"/>
                </a:solidFill>
                <a:latin typeface="Times New Roman" pitchFamily="18" charset="0"/>
                <a:ea typeface="Calibri" pitchFamily="34" charset="0"/>
                <a:cs typeface="Times New Roman" pitchFamily="18" charset="0"/>
              </a:rPr>
              <a:t>- 2 детали </a:t>
            </a:r>
            <a:r>
              <a:rPr lang="ru-RU" altLang="ru-RU" dirty="0">
                <a:latin typeface="Times New Roman" pitchFamily="18" charset="0"/>
                <a:ea typeface="Calibri" pitchFamily="34" charset="0"/>
                <a:cs typeface="Times New Roman" pitchFamily="18" charset="0"/>
              </a:rPr>
              <a:t>оставляя припуски на швы</a:t>
            </a:r>
          </a:p>
          <a:p>
            <a:r>
              <a:rPr lang="ru-RU" altLang="ru-RU" dirty="0">
                <a:latin typeface="Times New Roman" pitchFamily="18" charset="0"/>
                <a:ea typeface="Calibri" pitchFamily="34" charset="0"/>
                <a:cs typeface="Times New Roman" pitchFamily="18" charset="0"/>
              </a:rPr>
              <a:t> и сшиваем швом назад иголка оставляя дырочку внизу по середине,  затем выворачиваем и наполняем синтепоном.</a:t>
            </a:r>
            <a:endParaRPr lang="ru-RU" altLang="ru-RU" sz="1600" dirty="0">
              <a:latin typeface="Times New Roman" pitchFamily="18" charset="0"/>
              <a:ea typeface="Calibri" pitchFamily="34"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391</Words>
  <Application>Microsoft Office PowerPoint</Application>
  <PresentationFormat>Экран (4:3)</PresentationFormat>
  <Paragraphs>104</Paragraphs>
  <Slides>22</Slides>
  <Notes>0</Notes>
  <HiddenSlides>0</HiddenSlides>
  <MMClips>0</MMClips>
  <ScaleCrop>false</ScaleCrop>
  <HeadingPairs>
    <vt:vector size="4" baseType="variant">
      <vt:variant>
        <vt:lpstr>Тема</vt:lpstr>
      </vt:variant>
      <vt:variant>
        <vt:i4>7</vt:i4>
      </vt:variant>
      <vt:variant>
        <vt:lpstr>Заголовки слайдов</vt:lpstr>
      </vt:variant>
      <vt:variant>
        <vt:i4>22</vt:i4>
      </vt:variant>
    </vt:vector>
  </HeadingPairs>
  <TitlesOfParts>
    <vt:vector size="29" baseType="lpstr">
      <vt:lpstr>Тема Office</vt:lpstr>
      <vt:lpstr>1_Тема Office</vt:lpstr>
      <vt:lpstr>2_Тема Office</vt:lpstr>
      <vt:lpstr>3_Тема Office</vt:lpstr>
      <vt:lpstr>4_Тема Office</vt:lpstr>
      <vt:lpstr>5_Тема Office</vt:lpstr>
      <vt:lpstr>6_Тема Office</vt:lpstr>
      <vt:lpstr>Презентация PowerPoint</vt:lpstr>
      <vt:lpstr>«И вот она нарядная  на праздник к нам пришла...» Слова знакомые всем с детства, под эту песенку мы водили хороводы вокруг ёлки, наряжались в красивые костюмы и не задумывались о дальнейшей судьбе зелёной красавицы. </vt:lpstr>
      <vt:lpstr>На Руси традиция празднования Нового года пошла от Петра I, по его приказу жилые дома и ворота были украшены сосновыми и еловыми ветками, в домах и во дворах стали устанавливать ели и сосны. Впервые новогодний праздник был устроен в 1700 году.   В начале XX века модным становится устанавливать на Новый год искусственные ёлки. Но далеко не каждому такая диковинка была по карману. Со временем производство шагнуло далеко вперед, цены на ёлки стали доступней. По сей день, мы отдаем дань традиции и наряжаем на Новый год ёлку. </vt:lpstr>
      <vt:lpstr>Ёлки растут не очень быстро. Зависит это от сорта ели, почвы, удобрений и климатических условий. Сколько же лет потребуется, чтобы вырастить зелёную красавицу? Конечно, есть специальные питомники для выращивания ёлочек и цена у этих ёлочек не маленькая, но ведь это удовольствие лишь на несколько дней. Даже если вы воспользуетесь советами специалистов-экологов больше месяца Ваша ёлочка не проживет.  Обычные голубые ели за год  вырастают  на 25-30 см  карликовые сорта дают прирост по 10 см в год, а некоторые еще меньше.   </vt:lpstr>
      <vt:lpstr>Ёлочка высотой 1м стоит 750 рублей, 1 м 20 см – 1000 рублей,  1м 50 см – 1300 рублей (по ценам Екатеринбурга) </vt:lpstr>
      <vt:lpstr>В последнее время достаточно часто стали затрагивать проблемы экологии.  2013 год официально был объявлен в России годом ОХРАНЫ ОКРУЖАЮЩЕЙ СРЕДЫ. В календаре значительно возросло количество эко-праздников, их общее число за год более 80. 2017 год в России – был годом ЭКОЛОГИИ одной из основных задач было  сохранение уникальной природы России</vt:lpstr>
      <vt:lpstr>Более 1000 листовок со словами :  «В лесу родилась ёлочка, и пусть она растет. Никто ее не срубит, домой не унесёт»  раздали ученики  нашей студии жителям города в преддверие Новогодних праздников.</vt:lpstr>
      <vt:lpstr>Прилавки магазинов в канун Нового года просто ломятся от всевозможных Ёлочек, на любой вкус и на любой кошелек. И производства Российского и Китайского, начиная от 100 рублей за Ёлочку высотой 20 см, но все они безлики, похожи одна на другую. Мы же решили смастерить свою единственную и неповторимую.  необходимые материалы:</vt:lpstr>
      <vt:lpstr>Если у Вас есть все необходимое, немного свободного времени и желание мастерить, то займемся творчеством. </vt:lpstr>
      <vt:lpstr>Отрезаем толстую проволоку длинной 25 см при помощи гипса закрепляем ее в горшочке.  В нижней части проволоки приклеиваем скотч и обматываем пряжей коричневого цвета  - это ствол ЕЛКИ. </vt:lpstr>
      <vt:lpstr>Выкроим из флиса недостающие  детали :  колпачок  - 1 деталь,  варежки  -  4 детали,   ручки  -  2 детали.   Шьем колпачок швом назад иголка и выворачиваем. Швом через край шьем варежки и ручки и выворачиваем. </vt:lpstr>
      <vt:lpstr>Платьице ЁЛКИ одеваем на ствол, дырочку зашиваем потайным швом.    При помощи шила делаем дырочки и вставляем проволоку для рук, одеваем сшитые ручки и потайным швом пришиваем к платьицу ЁЛОЧКИ.  </vt:lpstr>
      <vt:lpstr>Одеваем ЁЛОЧКУ.    Одеваем колпачок и варежки. Плетем косы и приклеиваем их.    Украшаем ЁЛОЧКУ:   пришиваем  золотистую тесьму   на белую оторочку колпачка  и низ платьица, приклеиваем  белые полоски флиса на колпачок и варежки, помпончик на кончик колпачка, бантики на косички, платьице  украшаем снежинками.  </vt:lpstr>
      <vt:lpstr>Оформляем личико:  пришиваем чёлку,  приклеиваем глазки  и   помпончик   для носа,  румяним щечки и рисуем ротик.    Украшаем горшочек:  приклеиваем пенопластовые шарики и бантик.    </vt:lpstr>
      <vt:lpstr>    ЁЛОЧКА готова!!!   Попробуйте и вы смастерить зелёную красавицу своими руками!   </vt:lpstr>
      <vt:lpstr>Украсить ЁЛОЧКУ можно по разному</vt:lpstr>
      <vt:lpstr>«Мы узнали маленький секрет: Ёлочкам не холодно зимой! И не надо Ёлочки, маленькие Ёлочки Забирать к себе домой…» </vt:lpstr>
      <vt:lpstr>Презентация PowerPoint</vt:lpstr>
      <vt:lpstr>Презентация PowerPoint</vt:lpstr>
      <vt:lpstr>Вам понравилась наша Ёлочка, тогда не теряйте времени, беритесь за работу. Поверьте, Вы получите массу удовольствия, красиво украсите интерьер к Новому году и сохраните жизнь зелёной красавице.  </vt:lpstr>
      <vt:lpstr>«ЁЛКИ встали в хоровод, значит скоро, Новый год!»</vt:lpstr>
      <vt:lpstr>Надеемся, что мастер класс был доступен, полезен и интересен.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ДОД «Станция Юных Техников»  Новоуральский городской округ</dc:title>
  <dc:creator>Светлана</dc:creator>
  <cp:lastModifiedBy>Светлана</cp:lastModifiedBy>
  <cp:revision>44</cp:revision>
  <dcterms:created xsi:type="dcterms:W3CDTF">2013-12-17T07:59:52Z</dcterms:created>
  <dcterms:modified xsi:type="dcterms:W3CDTF">2020-12-03T10:11:36Z</dcterms:modified>
</cp:coreProperties>
</file>