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8" r:id="rId9"/>
    <p:sldId id="264" r:id="rId10"/>
    <p:sldId id="269" r:id="rId11"/>
    <p:sldId id="265" r:id="rId12"/>
    <p:sldId id="270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576school.ru/upload/iblock/8a2/8a2d89516ecab5381af331bc15f4d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60"/>
            <a:ext cx="9144000" cy="687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4286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1143000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По-настоящему искренне, прощая все, любит только мама. 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Она </a:t>
            </a:r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закроет глаза на 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обиды</a:t>
            </a:r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b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Поэтому </a:t>
            </a:r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ценю ее я очень и ради нее на все готов. 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Мама </a:t>
            </a:r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— это единственный человек, который примет нас богатыми и бедными, добрыми и 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злыми. Просто </a:t>
            </a:r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она нас любит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ru-RU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9218" name="Picture 2" descr="C:\Users\eco_2\Desktop\ЛЮБОВЬ\Личная инф-я\маме\IMG_20201124_183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33879"/>
            <a:ext cx="3708412" cy="4944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rused.ru/irk-mdou179/wp-content/uploads/sites/103/2019/11/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438">
            <a:off x="4726432" y="2451280"/>
            <a:ext cx="4105466" cy="30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57241"/>
      </p:ext>
    </p:extLst>
  </p:cSld>
  <p:clrMapOvr>
    <a:masterClrMapping/>
  </p:clrMapOvr>
  <p:transition spd="slow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2484" y="260648"/>
            <a:ext cx="5194920" cy="21668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Мы с мамой делали конфеты, </a:t>
            </a:r>
          </a:p>
          <a:p>
            <a:pPr marL="0" indent="0" algn="ctr">
              <a:buNone/>
            </a:pPr>
            <a:r>
              <a:rPr lang="ru-RU" dirty="0"/>
              <a:t>А за окошком дождик шёл,</a:t>
            </a:r>
          </a:p>
          <a:p>
            <a:pPr marL="0" indent="0" algn="ctr">
              <a:buNone/>
            </a:pPr>
            <a:r>
              <a:rPr lang="ru-RU" dirty="0"/>
              <a:t>Мы с мамой думали при этом, </a:t>
            </a:r>
          </a:p>
          <a:p>
            <a:pPr marL="0" indent="0" algn="ctr">
              <a:buNone/>
            </a:pPr>
            <a:r>
              <a:rPr lang="ru-RU" dirty="0"/>
              <a:t>Как вместе быть нам хорошо.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9" name="Picture 3" descr="C:\Users\Кей\Downloads\3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662">
            <a:off x="683568" y="-22179"/>
            <a:ext cx="2099665" cy="37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.mycdn.me/i?r=AzEPZsRbOZEKgBhR0XGMT1RklV63a0-zm_6NJCL91YbvB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29540"/>
            <a:ext cx="4951292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.pinimg.com/originals/9b/99/ae/9b99ae33ef6e9c6be3c01316c527ad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1">
            <a:off x="388506" y="3592114"/>
            <a:ext cx="3103374" cy="3098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50254"/>
      </p:ext>
    </p:extLst>
  </p:cSld>
  <p:clrMapOvr>
    <a:masterClrMapping/>
  </p:clrMapOvr>
  <p:transition spd="slow" advTm="9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4392488" cy="6235134"/>
          </a:xfrm>
        </p:spPr>
        <p:txBody>
          <a:bodyPr>
            <a:noAutofit/>
          </a:bodyPr>
          <a:lstStyle/>
          <a:p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Если мамы дома нет,</a:t>
            </a:r>
            <a:b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Очень, очень грустно.</a:t>
            </a:r>
            <a:b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Если мамы долго нет,</a:t>
            </a:r>
            <a:b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То обед невкусный.</a:t>
            </a:r>
            <a:b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Если мамы рядом нет</a:t>
            </a:r>
            <a:b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Холодно в квартире,</a:t>
            </a:r>
            <a:b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Если мамы близко нет,</a:t>
            </a:r>
            <a:b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Плохо в целом мире.</a:t>
            </a:r>
            <a:b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Если мама далеко,</a:t>
            </a:r>
            <a:b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Очень детям нелегко.</a:t>
            </a:r>
            <a:b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 скажу вам прямо:</a:t>
            </a:r>
            <a:b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– Берегите </a:t>
            </a:r>
            <a:r>
              <a:rPr lang="ru-RU" sz="2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маму!</a:t>
            </a:r>
            <a:endParaRPr lang="ru-RU" sz="2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1266" name="Picture 2" descr="C:\Users\eco_2\Desktop\ЛЮБОВЬ\Личная инф-я\маме\IMG_20201124_183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26269"/>
            <a:ext cx="4107904" cy="54772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ds05.infourok.ru/uploads/ex/0dde/0009f8ed-c80597c2/hello_html_366aefd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86"/>
            <a:ext cx="6470303" cy="113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95558"/>
      </p:ext>
    </p:extLst>
  </p:cSld>
  <p:clrMapOvr>
    <a:masterClrMapping/>
  </p:clrMapOvr>
  <p:transition spd="slow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Кей\Downloads\x_a8846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243408"/>
            <a:ext cx="3757574" cy="37575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356992"/>
            <a:ext cx="5112568" cy="33843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Много мам на белом свете,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Всей душей их любят дети.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Только мама есть одна,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Всех дороже мне она.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Кто она? Отвечу я: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«Это мамочка моя».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C:\Users\Кей\Downloads\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701">
            <a:off x="490370" y="2723042"/>
            <a:ext cx="3355101" cy="3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vitalvideo.ru/wp-content/gallery/8-d0bcd0b0d180d182d0b0/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848">
            <a:off x="243857" y="516177"/>
            <a:ext cx="4142504" cy="310687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74639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ds04.infourok.ru/uploads/ex/1239/00008768-2c434522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-713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28605"/>
      </p:ext>
    </p:extLst>
  </p:cSld>
  <p:clrMapOvr>
    <a:masterClrMapping/>
  </p:clrMapOvr>
  <p:transition spd="slow" advTm="1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3888432" cy="439400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МАМА!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Самое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прекрасное слово на земле –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МАМА!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Это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первое слово, которое произносит человек, и звучит оно на всех языках одинаково нежно.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074" name="Picture 2" descr="Статусы про маму для социальных с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1517"/>
            <a:ext cx="4485724" cy="283099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43151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221088"/>
            <a:ext cx="8510934" cy="288032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2060"/>
                </a:solidFill>
              </a:rPr>
              <a:t>МАМА! Ты маленький ещё не умел говорить, а она понимала тебя без слов. Угадывала, что у тебя болит, что ты хочешь. Мама учила тебя говорить, ходить… Мама прочитала первую книжку.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https://avatars.mds.yandex.net/get-zen_doc/1040957/pub_5cc9bf1cd31aa100b344e495_5cc9c0ef02612c00b36eef4e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670349" cy="37129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83299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04367"/>
            <a:ext cx="4536504" cy="3554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Мамины руки – тепло,</a:t>
            </a:r>
            <a:b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Мамины очи – светло,</a:t>
            </a:r>
            <a:b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Мамина сказка во сне,</a:t>
            </a:r>
            <a:b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Мамины гены во мне,</a:t>
            </a:r>
            <a:b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Мамины мысли со мной,</a:t>
            </a:r>
            <a:b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Маме поклон мой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земной.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eco_2\Desktop\ЛЮБОВЬ\Личная инф-я\маме\IMG_20201124_184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407954" cy="58772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ytimg.com/vi/jZvFeD57JBY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37393"/>
      </p:ext>
    </p:extLst>
  </p:cSld>
  <p:clrMapOvr>
    <a:masterClrMapping/>
  </p:clrMapOvr>
  <p:transition spd="slow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eshka.ru/wp-content/uploads/2014/11/%D0%A1-%D0%B4%D0%BD%D0%B5%D0%BC-%D0%BC%D0%B0%D1%82%D0%B5%D1%80%D0%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769472" cy="58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33264"/>
            <a:ext cx="4861801" cy="6624736"/>
          </a:xfrm>
        </p:spPr>
        <p:txBody>
          <a:bodyPr>
            <a:noAutofit/>
          </a:bodyPr>
          <a:lstStyle/>
          <a:p>
            <a:pPr marL="0" indent="0" algn="ctr">
              <a:lnSpc>
                <a:spcPts val="258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пришёл ко мне с утра?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Мамочка.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сказал: "Вставать пора"?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Мамочка.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Кашу кто успел сварить?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Мамочка.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Чаю – в пиалу налить?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Мамочка.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косички мне заплёл?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Мамочка.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Целый дом один подмёл?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Мамочка.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цветов в саду нарвал?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Мамочка.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меня поцеловал?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Мамочка.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ребячий любит смех?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Мамочка.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на свете лучше всех?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Мамочка.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962887"/>
      </p:ext>
    </p:extLst>
  </p:cSld>
  <p:clrMapOvr>
    <a:masterClrMapping/>
  </p:clrMapOvr>
  <p:transition spd="slow" advTm="1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19442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 И сколько бы  ни было тебе лет – 5 или 50, тебе всегда нужна мама, её ласка, её взгляд. И чем больше твоя любовь к матери, тем радостнее и светлее жизнь.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eco_2\Desktop\ЛЮБОВЬ\Личная инф-я\маме\IMG_20201124_183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54" y="1988840"/>
            <a:ext cx="3530928" cy="47079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1.wp.com/luckclub.ru/images/luckclub/2018/11/tg8vj5ugmr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5547"/>
            <a:ext cx="4629309" cy="327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26234"/>
      </p:ext>
    </p:extLst>
  </p:cSld>
  <p:clrMapOvr>
    <a:masterClrMapping/>
  </p:clrMapOvr>
  <p:transition spd="slow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86" y="20016"/>
            <a:ext cx="3744416" cy="114300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 о маме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104456" cy="53285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 эскимо по три штуки,</a:t>
            </a:r>
            <a:b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Сосульки и льдинки жую,</a:t>
            </a:r>
            <a:b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шапки хожу я и руки</a:t>
            </a:r>
            <a:b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студёную воду сую.</a:t>
            </a:r>
            <a:b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</a:t>
            </a: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железное прямо:</a:t>
            </a:r>
            <a:b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Никак не могу заболеть,</a:t>
            </a:r>
            <a:b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добрая, нежная мама</a:t>
            </a:r>
            <a:b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мною могла </a:t>
            </a:r>
            <a:r>
              <a:rPr lang="ru-RU" sz="2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посидеть.</a:t>
            </a:r>
            <a:endParaRPr lang="ru-RU" sz="2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346130.selcdn.ru/storage1/include/site_419/section_186/thumbs/J-yzxjHtDRZV_1200x0_AybP2us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28" y="764704"/>
            <a:ext cx="50193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49175"/>
      </p:ext>
    </p:extLst>
  </p:cSld>
  <p:clrMapOvr>
    <a:masterClrMapping/>
  </p:clrMapOvr>
  <p:transition spd="slow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393" y="455270"/>
            <a:ext cx="3744416" cy="6192688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Мне мама приносит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Игрушки, конфеты,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Но маму люблю я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Совсем не за это.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Веселые песни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Она напевает,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Нам скучно вдвоем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Никогда не бывает.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 ей открываю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Свои все секреты.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Но маму люблю я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 только за это.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Люблю свою маму,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Скажу я вам прямо,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Ну просто за то,</a:t>
            </a:r>
            <a:b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Что она моя мама</a:t>
            </a:r>
            <a:r>
              <a:rPr lang="ru-RU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!</a:t>
            </a:r>
            <a:endParaRPr lang="ru-RU" sz="2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194" name="Picture 2" descr="C:\Users\eco_2\Desktop\ЛЮБОВЬ\Личная инф-я\маме\IMG_20201124_183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86" y="1031334"/>
            <a:ext cx="4212468" cy="56166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age.jimcdn.com/app/cms/image/transf/none/path/s3e106a8392799194/image/i24f17f05a5e38733/version/1513822919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04" y="332656"/>
            <a:ext cx="4860032" cy="10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19202"/>
      </p:ext>
    </p:extLst>
  </p:cSld>
  <p:clrMapOvr>
    <a:masterClrMapping/>
  </p:clrMapOvr>
  <p:transition spd="slow" advTm="1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6632"/>
            <a:ext cx="5400600" cy="35532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Принесу я ветку в дом, 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И на стол поставлю.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Завтра утром с женским днём 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Маму я поздравлю.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Мама! Так тебя люблю,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 Что не знаю прямо.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Я большому кораблю, 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Дал названье «Мама».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Кей\Downloads\motherd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8999"/>
            <a:ext cx="4547438" cy="332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Кей\Downloads\d926ca669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15" y="3058212"/>
            <a:ext cx="4522385" cy="377336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13153"/>
      </p:ext>
    </p:extLst>
  </p:cSld>
  <p:clrMapOvr>
    <a:masterClrMapping/>
  </p:clrMapOvr>
  <p:transition spd="slow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МАМА!  Самое прекрасное слово на земле – МАМА! Это первое слово, которое произносит человек, и звучит оно на всех языках одинаково нежно.  </vt:lpstr>
      <vt:lpstr>МАМА! Ты маленький ещё не умел говорить, а она понимала тебя без слов. Угадывала, что у тебя болит, что ты хочешь. Мама учила тебя говорить, ходить… Мама прочитала первую книжку. </vt:lpstr>
      <vt:lpstr>Презентация PowerPoint</vt:lpstr>
      <vt:lpstr>Презентация PowerPoint</vt:lpstr>
      <vt:lpstr>Презентация PowerPoint</vt:lpstr>
      <vt:lpstr>Стихи о маме</vt:lpstr>
      <vt:lpstr>Мне мама приносит Игрушки, конфеты, Но маму люблю я Совсем не за это. Веселые песни Она напевает, Нам скучно вдвоем Никогда не бывает.  Я ей открываю Свои все секреты. Но маму люблю я Не только за это. Люблю свою маму, Скажу я вам прямо, Ну просто за то, Что она моя мама!</vt:lpstr>
      <vt:lpstr>Презентация PowerPoint</vt:lpstr>
      <vt:lpstr>По-настоящему искренне, прощая все, любит только мама.  Она закроет глаза на обиды.  Поэтому ценю ее я очень и ради нее на все готов.  Мама — это единственный человек, который примет нас богатыми и бедными, добрыми и злыми. Просто она нас любит.</vt:lpstr>
      <vt:lpstr>Презентация PowerPoint</vt:lpstr>
      <vt:lpstr>Если мамы дома нет, Очень, очень грустно. Если мамы долго нет, То обед невкусный. Если мамы рядом нет Холодно в квартире, Если мамы близко нет, Плохо в целом мире. Если мама далеко, Очень детям нелегко. Я скажу вам прямо: – Берегите маму!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МАМА!  Самое прекрасное слово на земле – МАМА. Это первое слово, которое произносит человек, и звучит оно на всех языках одинаково нежно.  </dc:title>
  <dc:creator>Любовь Бутова</dc:creator>
  <cp:lastModifiedBy>Гильмановая А.Э.</cp:lastModifiedBy>
  <cp:revision>13</cp:revision>
  <dcterms:created xsi:type="dcterms:W3CDTF">2014-03-01T18:52:39Z</dcterms:created>
  <dcterms:modified xsi:type="dcterms:W3CDTF">2020-12-01T13:58:55Z</dcterms:modified>
</cp:coreProperties>
</file>