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Государственное бюджетное профессиональное 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Ямало-Ненецкого автономного округа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Ямальский</a:t>
            </a:r>
            <a:r>
              <a:rPr lang="ru-RU" sz="1800" dirty="0" smtClean="0"/>
              <a:t> многопрофильный колледж»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6400800" cy="1428760"/>
          </a:xfrm>
        </p:spPr>
        <p:txBody>
          <a:bodyPr/>
          <a:lstStyle/>
          <a:p>
            <a:r>
              <a:rPr lang="ru-RU" dirty="0" smtClean="0"/>
              <a:t>Презентация на тему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«Моя будущая профессия»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3071810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</a:t>
            </a:r>
          </a:p>
          <a:p>
            <a:r>
              <a:rPr lang="ru-RU" dirty="0" smtClean="0"/>
              <a:t>Студентка третьего курса</a:t>
            </a:r>
          </a:p>
          <a:p>
            <a:r>
              <a:rPr lang="ru-RU" dirty="0" smtClean="0"/>
              <a:t>Специальность : «Сестринское дело»</a:t>
            </a:r>
          </a:p>
          <a:p>
            <a:r>
              <a:rPr lang="ru-RU" dirty="0" smtClean="0"/>
              <a:t>Группа 18СД/1</a:t>
            </a:r>
          </a:p>
          <a:p>
            <a:r>
              <a:rPr lang="ru-RU" dirty="0" err="1" smtClean="0"/>
              <a:t>Юрчак</a:t>
            </a:r>
            <a:r>
              <a:rPr lang="ru-RU" dirty="0" smtClean="0"/>
              <a:t> Анна Сергеевна</a:t>
            </a:r>
          </a:p>
          <a:p>
            <a:endParaRPr lang="ru-RU" dirty="0" smtClean="0"/>
          </a:p>
          <a:p>
            <a:r>
              <a:rPr lang="ru-RU" dirty="0" smtClean="0"/>
              <a:t>Руководитель:</a:t>
            </a:r>
          </a:p>
          <a:p>
            <a:r>
              <a:rPr lang="ru-RU" dirty="0" smtClean="0"/>
              <a:t>Сорокина Елена </a:t>
            </a:r>
            <a:r>
              <a:rPr lang="ru-RU" dirty="0" smtClean="0"/>
              <a:t>Геннадьевна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614364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Салехард, 2020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0718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Самым приятным в работе медицинской сестры являются благодарные пациенты, которым она помогла. Но много в этой профессии и сложностей: ответственность за жизнь и здоровье человека, ночные дежурства, эмоциональные и физические перегрузки.</a:t>
            </a:r>
            <a:endParaRPr lang="ru-RU" dirty="0"/>
          </a:p>
        </p:txBody>
      </p:sp>
      <p:pic>
        <p:nvPicPr>
          <p:cNvPr id="18434" name="Picture 2" descr="https://www.nastroy.net/pic/images/201911/595139-1573933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357718" cy="3573686"/>
          </a:xfrm>
          <a:prstGeom prst="rect">
            <a:avLst/>
          </a:prstGeom>
          <a:noFill/>
        </p:spPr>
      </p:pic>
      <p:pic>
        <p:nvPicPr>
          <p:cNvPr id="18436" name="Picture 4" descr="https://st2.depositphotos.com/2249091/7033/i/950/depositphotos_70338919-stock-photo-supportive-nurse-with-old-l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2857496"/>
            <a:ext cx="421484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я решила стать медицинской сестрой.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Я считаю, что профессия медсестры </a:t>
            </a:r>
            <a:r>
              <a:rPr lang="ru-RU" dirty="0" smtClean="0"/>
              <a:t>– одна из самых благородных и нужных профессий. Медсестра </a:t>
            </a:r>
            <a:r>
              <a:rPr lang="ru-RU" dirty="0" smtClean="0"/>
              <a:t>всегда знает, как оказать </a:t>
            </a:r>
            <a:r>
              <a:rPr lang="ru-RU" dirty="0" smtClean="0"/>
              <a:t>первую медицинскую помощь нуждающимся, а это всегда пригодится в жизни. </a:t>
            </a:r>
            <a:r>
              <a:rPr lang="ru-RU" dirty="0" smtClean="0"/>
              <a:t>У меня есть родители, будут дети, и я хочу уметь </a:t>
            </a:r>
            <a:r>
              <a:rPr lang="ru-RU" dirty="0" smtClean="0"/>
              <a:t>оказывать </a:t>
            </a:r>
            <a:r>
              <a:rPr lang="ru-RU" dirty="0" smtClean="0"/>
              <a:t>помощь, которая может спасти им жизнь.</a:t>
            </a:r>
          </a:p>
          <a:p>
            <a:pPr algn="just"/>
            <a:r>
              <a:rPr lang="ru-RU" dirty="0" smtClean="0"/>
              <a:t>Медсестра должна быть доброй, </a:t>
            </a:r>
            <a:r>
              <a:rPr lang="ru-RU" dirty="0" smtClean="0"/>
              <a:t>внимательной, ответственной, все </a:t>
            </a:r>
            <a:r>
              <a:rPr lang="ru-RU" dirty="0" smtClean="0"/>
              <a:t>эти качества у меня есть, поэтому я </a:t>
            </a:r>
            <a:r>
              <a:rPr lang="ru-RU" dirty="0" smtClean="0"/>
              <a:t>думаю, что смогу </a:t>
            </a:r>
            <a:r>
              <a:rPr lang="ru-RU" dirty="0" smtClean="0"/>
              <a:t>стать хорошей медсестрой, которую будут ценить и уважать. Если я стану медсестрой и буду помогать людям, я буду чувствовать, что живу не зря и делаю что-то полезное для общества.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214314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Медицинская сестра </a:t>
            </a:r>
            <a:r>
              <a:rPr lang="ru-RU" dirty="0" smtClean="0"/>
              <a:t>– специалист со средним специальным медицинским образованием в области сестринского дела. Медицинская сестра относится к среднему медицинскому персоналу, является младшим специалистом по отношению к специалисту – врачу.</a:t>
            </a:r>
            <a:endParaRPr lang="ru-RU" dirty="0"/>
          </a:p>
        </p:txBody>
      </p:sp>
      <p:pic>
        <p:nvPicPr>
          <p:cNvPr id="26626" name="Picture 2" descr="https://pbs.twimg.com/media/D7Qk32CW4AQVEYg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7715304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5286412" cy="35719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Медицинская сестра выступает помощником врача в лечебно- профилактических учреждения, выполняет врачебные назначения и осуществляет сестринский процесс.</a:t>
            </a:r>
            <a:endParaRPr lang="ru-RU" dirty="0"/>
          </a:p>
        </p:txBody>
      </p:sp>
      <p:sp>
        <p:nvSpPr>
          <p:cNvPr id="25604" name="AutoShape 4" descr="https://legendvalley.net/wp-content/uploads/2019/03/Fight-for-the-Future-The-8-Best-Healthcare-Jobs-in-Americ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legendvalley.net/wp-content/uploads/2019/03/Fight-for-the-Future-The-8-Best-Healthcare-Jobs-in-Americ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legendvalley.net/wp-content/uploads/2019/03/Fight-for-the-Future-The-8-Best-Healthcare-Jobs-in-Americ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s://i.most-dnepr.info/020/03/59f0b218e99c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8001056" cy="3143272"/>
          </a:xfrm>
          <a:prstGeom prst="rect">
            <a:avLst/>
          </a:prstGeom>
          <a:noFill/>
        </p:spPr>
      </p:pic>
      <p:pic>
        <p:nvPicPr>
          <p:cNvPr id="25616" name="Picture 16" descr="https://grodnonews.by/upload/medialibrary/bc0/bc0a7ce06ee05fdecfc55b751420fc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290"/>
            <a:ext cx="342899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профессии: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70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Первые медсёстры появились в </a:t>
            </a:r>
            <a:r>
              <a:rPr lang="en-US" dirty="0" smtClean="0"/>
              <a:t>XI</a:t>
            </a:r>
            <a:r>
              <a:rPr lang="ru-RU" dirty="0" smtClean="0"/>
              <a:t> веке в западной Европе, но официально эта профессия возникла гораздо позже. В России должность медсестры появилась во время Крымской войны в 1854 году. Осаждённый Севастополь был переполнен ранеными, и врачи не справлялись. Помощь по уходу за солдатами предложили сёстры милосердия. За полгода смертность в лазаретах сократилась с 40 до 2 процентов. Медицинских добровольцев по окончании войны наградили серебряными медалями.</a:t>
            </a:r>
            <a:endParaRPr lang="ru-RU" dirty="0"/>
          </a:p>
        </p:txBody>
      </p:sp>
      <p:pic>
        <p:nvPicPr>
          <p:cNvPr id="24578" name="Picture 2" descr="https://smolbattle.ru/data/attachments/548/548265-2fc73334034e7567147300327fee8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336348" cy="2500330"/>
          </a:xfrm>
          <a:prstGeom prst="rect">
            <a:avLst/>
          </a:prstGeom>
          <a:noFill/>
        </p:spPr>
      </p:pic>
      <p:pic>
        <p:nvPicPr>
          <p:cNvPr id="24580" name="Picture 4" descr="https://mtdata.ru/u22/photo0CD9/20383870317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335758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57166"/>
            <a:ext cx="4543428" cy="59521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Именно англичанка Флоренс Найтингейл, в дни Крымской компании организовала отряд скорой помощи, с состав которого входили монахини, сёстры милосердия, всего 38 человек. 12 мая , в день её рождения, медицинские сёстры всех стран отмечают свой профессиональный праздник – Международный день медицинской сестры.</a:t>
            </a:r>
            <a:endParaRPr lang="ru-RU" dirty="0"/>
          </a:p>
        </p:txBody>
      </p:sp>
      <p:sp>
        <p:nvSpPr>
          <p:cNvPr id="23554" name="AutoShape 2" descr="https://upload.wikimedia.org/wikipedia/commons/a/ab/Florence_Nightingale_%28H_Hering_NPG_x82368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upload.wikimedia.org/wikipedia/commons/a/ab/Florence_Nightingale_%28H_Hering_NPG_x82368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upload.wikimedia.org/wikipedia/commons/a/ab/Florence_Nightingale_%28H_Hering_NPG_x82368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b.ru/media/i/1/0/3/4/0/2/i/103402_700x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272102" cy="568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Профессия доброты и милосердия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6147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 особенностям профессии медсестры относится то, что многие люди этой специальности не только делают уколы и измеряют давление, но и морально поддерживают больного в трудную минуту. Ведь даже самый сильный человек, болея, становится беззащитным и уязвимым. А доброе слово может сотворить чудо.</a:t>
            </a:r>
            <a:endParaRPr lang="ru-RU" dirty="0"/>
          </a:p>
        </p:txBody>
      </p:sp>
      <p:sp>
        <p:nvSpPr>
          <p:cNvPr id="22530" name="AutoShape 2" descr="https://rocb.ru/sites/default/files/images/2017_23_may_best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mtdata.ru/u4/photo3232/20461343408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00570"/>
            <a:ext cx="3429024" cy="1998651"/>
          </a:xfrm>
          <a:prstGeom prst="rect">
            <a:avLst/>
          </a:prstGeom>
          <a:noFill/>
        </p:spPr>
      </p:pic>
      <p:pic>
        <p:nvPicPr>
          <p:cNvPr id="22534" name="Picture 6" descr="https://cdn5.zp.ru/job/attaches/2018/07/54/c3/54c3948c9fc07ff752217ff8bfc8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00570"/>
            <a:ext cx="385765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Плюсы профессии:</a:t>
            </a:r>
          </a:p>
          <a:p>
            <a:r>
              <a:rPr lang="ru-RU" dirty="0" smtClean="0"/>
              <a:t>Высокая востребованность</a:t>
            </a:r>
          </a:p>
          <a:p>
            <a:r>
              <a:rPr lang="ru-RU" dirty="0" smtClean="0"/>
              <a:t>Широкий спектр выбора места работы</a:t>
            </a:r>
          </a:p>
          <a:p>
            <a:r>
              <a:rPr lang="ru-RU" dirty="0" smtClean="0"/>
              <a:t>Огромный мир знаний</a:t>
            </a:r>
          </a:p>
          <a:p>
            <a:r>
              <a:rPr lang="ru-RU" dirty="0" smtClean="0"/>
              <a:t>Жизненный опыт</a:t>
            </a:r>
          </a:p>
          <a:p>
            <a:r>
              <a:rPr lang="ru-RU" dirty="0" smtClean="0"/>
              <a:t>Новые знакомства и связи</a:t>
            </a:r>
          </a:p>
          <a:p>
            <a:r>
              <a:rPr lang="ru-RU" dirty="0" smtClean="0"/>
              <a:t>Профессиональный рост</a:t>
            </a:r>
            <a:endParaRPr lang="ru-RU" dirty="0"/>
          </a:p>
        </p:txBody>
      </p:sp>
      <p:pic>
        <p:nvPicPr>
          <p:cNvPr id="21506" name="Picture 2" descr="https://thumbs.dreamstime.com/b/%D0%BC%D0%B5-%D1%81%D0%B5%D1%81%D1%82%D1%80%D0%B0-%D0%B2-%D0%BA%D0%BE%D0%BC%D0%BD%D0%B0%D1%82%D0%B5-%D1%85%D0%B8%D1%80%D1%83%D1%80%D0%B3%D0%B8%D0%B8-8387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4071966" cy="2857520"/>
          </a:xfrm>
          <a:prstGeom prst="rect">
            <a:avLst/>
          </a:prstGeom>
          <a:noFill/>
        </p:spPr>
      </p:pic>
      <p:pic>
        <p:nvPicPr>
          <p:cNvPr id="21508" name="Picture 4" descr="https://arbat.mos.ru/upload/medialibrary/61b/5ea69fb782682c1b0d1d99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4357718" cy="290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Медицинские сёстры разделяются по профилю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Главная медицинская сестра</a:t>
            </a:r>
          </a:p>
          <a:p>
            <a:r>
              <a:rPr lang="ru-RU" dirty="0" smtClean="0"/>
              <a:t>Старшая медицинская сестра</a:t>
            </a:r>
          </a:p>
          <a:p>
            <a:r>
              <a:rPr lang="ru-RU" dirty="0" smtClean="0"/>
              <a:t>Палатная (постовая) медицинская сестра</a:t>
            </a:r>
          </a:p>
          <a:p>
            <a:r>
              <a:rPr lang="ru-RU" dirty="0" smtClean="0"/>
              <a:t>Процедурная медицинская сестра</a:t>
            </a:r>
          </a:p>
          <a:p>
            <a:r>
              <a:rPr lang="ru-RU" dirty="0" smtClean="0"/>
              <a:t>Операционная медицинская сестра</a:t>
            </a:r>
          </a:p>
          <a:p>
            <a:r>
              <a:rPr lang="ru-RU" dirty="0" smtClean="0"/>
              <a:t>Участковая медицинская сестра</a:t>
            </a:r>
          </a:p>
          <a:p>
            <a:r>
              <a:rPr lang="ru-RU" dirty="0" smtClean="0"/>
              <a:t>Диетическая медицинская сестра</a:t>
            </a:r>
          </a:p>
          <a:p>
            <a:r>
              <a:rPr lang="ru-RU" dirty="0" smtClean="0"/>
              <a:t>Медицинские сёстры, работающие на приёме больных с врачами узких специальностей </a:t>
            </a:r>
          </a:p>
          <a:p>
            <a:r>
              <a:rPr lang="ru-RU" dirty="0" smtClean="0"/>
              <a:t>Медицинская сестра для гражданской обороны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Обязанности медсестёр независимо от профиля их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Выполнение врачебных назначений: инъекции, раздача лекарств, постановка горчичников, клизм и пр.</a:t>
            </a:r>
          </a:p>
          <a:p>
            <a:r>
              <a:rPr lang="ru-RU" dirty="0" smtClean="0"/>
              <a:t>Осуществление сестринского процесса.</a:t>
            </a:r>
          </a:p>
          <a:p>
            <a:r>
              <a:rPr lang="ru-RU" dirty="0" smtClean="0"/>
              <a:t>Оказание первой доврачебной помощи.</a:t>
            </a:r>
          </a:p>
          <a:p>
            <a:r>
              <a:rPr lang="ru-RU" dirty="0" smtClean="0"/>
              <a:t>Обеспечение транспортировки больных.</a:t>
            </a:r>
          </a:p>
          <a:p>
            <a:r>
              <a:rPr lang="ru-RU" dirty="0" smtClean="0"/>
              <a:t>Приём поступивших больных и организация выписки больных.</a:t>
            </a:r>
          </a:p>
          <a:p>
            <a:r>
              <a:rPr lang="ru-RU" dirty="0" smtClean="0"/>
              <a:t>Осуществление контроля за санитарным состоянием отделений.</a:t>
            </a:r>
          </a:p>
          <a:p>
            <a:r>
              <a:rPr lang="ru-RU" dirty="0" smtClean="0"/>
              <a:t>Осуществление контроля за соблюдением больными правил внутреннего распорядка лечебных учреждений и выполнение ими правил личной гигиены.</a:t>
            </a:r>
          </a:p>
          <a:p>
            <a:r>
              <a:rPr lang="ru-RU" dirty="0" smtClean="0"/>
              <a:t>Ведение медицинской документации.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179</TotalTime>
  <Words>574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Государственное бюджетное профессиональное образовательное учреждение  Ямало-Ненецкого автономного округа «Ямальский многопрофильный колледж»  </vt:lpstr>
      <vt:lpstr>Слайд 2</vt:lpstr>
      <vt:lpstr>Слайд 3</vt:lpstr>
      <vt:lpstr>История профессии:</vt:lpstr>
      <vt:lpstr>Слайд 5</vt:lpstr>
      <vt:lpstr>Профессия доброты и милосердия</vt:lpstr>
      <vt:lpstr>Слайд 7</vt:lpstr>
      <vt:lpstr>Медицинские сёстры разделяются по профилю работы:</vt:lpstr>
      <vt:lpstr>Обязанности медсестёр независимо от профиля их работы:</vt:lpstr>
      <vt:lpstr>Слайд 10</vt:lpstr>
      <vt:lpstr>Почему я решила стать медицинской сестрой.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 Ямало-Ненецкого автономного округа «Ямальский многопрофильный колледж»  </dc:title>
  <dc:creator>User</dc:creator>
  <cp:lastModifiedBy>Admin</cp:lastModifiedBy>
  <cp:revision>20</cp:revision>
  <dcterms:created xsi:type="dcterms:W3CDTF">2020-11-23T12:49:28Z</dcterms:created>
  <dcterms:modified xsi:type="dcterms:W3CDTF">2020-11-24T10:47:05Z</dcterms:modified>
</cp:coreProperties>
</file>