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Топаз\Desktop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714413" y="-714404"/>
            <a:ext cx="10144163" cy="75724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500098" y="5380672"/>
            <a:ext cx="9644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ГБОУ СОШ пос. Луначарский СПДС  «Дружная семейка»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Ремезова</a:t>
            </a:r>
            <a:r>
              <a:rPr lang="ru-RU" sz="2000" b="1" dirty="0" smtClean="0">
                <a:solidFill>
                  <a:schemeClr val="bg1"/>
                </a:solidFill>
              </a:rPr>
              <a:t> Валерия 4,5 года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Работа акварелью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Тема « Волшебная осень»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Топаз</dc:creator>
  <cp:lastModifiedBy>Топаз</cp:lastModifiedBy>
  <cp:revision>2</cp:revision>
  <dcterms:created xsi:type="dcterms:W3CDTF">2020-11-15T06:26:08Z</dcterms:created>
  <dcterms:modified xsi:type="dcterms:W3CDTF">2020-11-15T06:40:32Z</dcterms:modified>
</cp:coreProperties>
</file>