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023" autoAdjust="0"/>
  </p:normalViewPr>
  <p:slideViewPr>
    <p:cSldViewPr>
      <p:cViewPr>
        <p:scale>
          <a:sx n="112" d="100"/>
          <a:sy n="112" d="100"/>
        </p:scale>
        <p:origin x="246" y="17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7560D-89F1-47AB-AC9E-AA8C9A0436A3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8B23-0863-43AE-B4B9-6F034AC72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F8B23-0863-43AE-B4B9-6F034AC720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8A3F-604E-4315-BA49-C670D07906A8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0D71-81E7-4E9C-9544-CA91FFF81C59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50F1-9210-48E9-86F4-9E8356F83E9F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B8D7-1C96-435F-8844-FF73325F5A26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D934-AF97-4D42-BD8E-A33C40386E05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F957-2714-45F8-937B-30AF814657CD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4258-B903-4DCA-8CEE-B940457EA822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4103-F643-4771-976C-63FA2BD31A47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3FD0-B636-4A88-9220-5610888D50A7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EEA9-20CA-4AB7-9005-6C6768D9E6CE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6D80-262F-456B-9374-D17460C51BC6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04F9E3-00FD-44D0-8FDD-7FA845FDFFE2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designwiki.ru/wp-content/uploads/2017/08/%D0%A1%D1%82%D0%B8%D0%BB%D1%8C-%D1%82%D0%B5%D1%85%D0%BD%D0%BE-%D0%B2-%D0%B8%D0%BD%D1%82%D0%B5%D1%80%D1%8C%D0%B5%D1%80%D0%B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designwiki.ru/wp-content/uploads/2017/08/%D0%9A%D1%83%D1%85%D0%BD%D1%8F-%D0%B3%D0%BE%D1%81%D1%82%D0%B8%D0%BD%D0%B0%D1%8F-%D0%B2-%D1%81%D1%82%D0%B8%D0%BB%D0%B5-%D1%82%D0%B5%D1%85%D0%BD%D0%BE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s://designwiki.ru/wp-content/uploads/2017/08/%D0%94%D0%B8%D0%B7%D0%B0%D0%B9%D0%BD-%D1%81%D0%BF%D0%B0%D0%BB%D1%8C%D0%BD%D0%B8-%D0%B2-%D1%81%D1%82%D0%B8%D0%BB%D0%B5-%D0%B0%D1%80%D1%82-%D0%B4%D0%B5%D0%BA%D0%B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signwiki.ru/wp-content/uploads/2017/08/%D0%A1%D1%82%D0%B8%D0%BB%D1%8C-%D0%B0%D1%80%D1%82-%D0%B4%D0%B5%D0%BA%D0%BE-%D0%B2-%D0%B8%D0%BD%D1%82%D0%B5%D1%80%D1%8C%D0%B5%D1%80%D0%B5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designwiki.ru/wp-content/uploads/2017/08/%D0%98%D0%BD%D1%82%D0%B5%D1%80%D1%8C%D0%B5%D1%80-%D0%BA%D1%83%D1%85%D0%BD%D0%B8-%D0%B2-%D1%81%D1%82%D0%B8%D0%BB%D0%B5-%D0%B0%D1%80%D1%82-%D0%B4%D0%B5%D0%BA%D0%B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designwiki.ru/wp-content/uploads/2017/11/%D0%AD%D0%BA%D0%BE-%D0%BC%D0%B8%D0%BD%D0%B8%D0%BC%D0%B0%D0%BB%D0%B8%D0%B7%D0%BC-%D0%B8-%D1%80%D0%B0%D1%81%D1%82%D0%B5%D0%BD%D0%B8%D1%8F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designwiki.ru/wp-content/uploads/2017/11/%D0%A0%D0%B5%D1%82%D1%80%D0%BE-%D0%B4%D0%B8%D0%B7%D0%B0%D0%B9%D0%BD-%D0%B0%D0%BC%D0%B5%D1%80%D0%B8%D0%BA%D0%B0-60%D1%8B%D1%8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s://designwiki.ru/wp-content/uploads/2017/08/%D1%81%D1%82%D0%B8%D0%BB%D1%8C-%D0%B4%D0%B8%D0%B7%D0%B0%D0%B9%D0%BD%D0%B0-%D1%82%D0%B5%D1%85%D0%BD%D0%BE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s://designwiki.ru/wp-content/uploads/2017/08/%D0%BF%D0%BE%D0%BF-%D0%B0%D1%80%D1%82-%D0%B2-%D0%BA%D0%B2%D0%B0%D1%80%D1%82%D0%B8%D1%80%D0%B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signwiki.ru/wp-content/uploads/2017/08/%D0%A1%D1%82%D0%B8%D0%BB%D1%8C-%D0%BF%D0%BE%D0%BF-%D0%B0%D1%80%D1%82-%D0%BF%D0%BB%D0%B0%D1%81%D1%82%D0%B8%D0%BD%D0%BA%D0%B8-%D0%BD%D0%B0-%D1%81%D1%82%D0%B5%D0%BD%D0%B5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s://designwiki.ru/wp-content/uploads/2017/08/%D0%A1%D1%82%D0%B8%D0%BB%D1%8C-%D0%BF%D0%BE%D0%BF-%D0%B0%D1%80%D1%82-%D0%B2-%D0%B8%D0%BD%D1%82%D0%B5%D1%80%D1%8C%D0%B5%D1%80%D0%B5-%D1%81%D1%82%D1%83%D0%B4%D0%B8%D0%B8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s://designwiki.ru/wp-content/uploads/2017/08/%D0%BA%D1%83%D1%85%D0%BD%D1%8F-%D1%81-%D0%B3%D0%BE%D1%81%D1%82%D0%B8%D0%BD%D0%BE%D0%B9-%D0%B2-%D0%BC%D0%B8%D0%BD%D0%B8%D0%BC%D0%B0%D0%BB%D0%B8%D0%B7%D0%BC%D0%B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signwiki.ru/wp-content/uploads/2017/08/%D0%98%D0%BD%D1%82%D0%B5%D1%80%D1%8C%D0%B5%D1%80-%D1%81%D0%BF%D0%B0%D0%BB%D1%8C%D0%BD%D0%B8-%D0%B2-%D1%81%D1%82%D0%B8%D0%BB%D0%B5-%D0%BC%D0%B8%D0%BD%D0%B8%D0%BC%D0%B0%D0%BB%D0%B8%D0%B7%D0%BC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designwiki.ru/wp-content/uploads/2017/08/%D0%B1%D0%B5%D0%BB%D1%8B%D0%B5-%D1%81%D1%82%D0%B5%D0%BD%D1%8B-%D0%B2-%D0%BC%D0%B8%D0%BD%D0%B8%D0%BC%D0%B0%D0%BB%D0%B8%D0%B7%D0%BC%D0%B5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esignwiki.ru/wp-content/uploads/2017/11/%D0%9F%D1%80%D0%BE%D1%81%D1%82%D0%B0%D1%8F-%D1%81%D0%BF%D0%B0%D0%BB%D1%8C%D0%BD%D1%8F-%D0%B2-%D1%81%D1%82%D0%B8%D0%BB%D0%B5-%D0%BC%D0%B8%D0%BD%D0%B8%D0%BC%D0%B0%D0%BB%D0%B8%D0%B7%D0%BC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s://designwiki.ru/wp-content/uploads/2017/08/%D0%A1%D0%BA%D0%B0%D0%BD%D0%B4%D0%B8%D0%BD%D0%B0%D0%B2%D1%81%D0%BA%D0%B8%D0%B9-%D1%81%D1%82%D0%B8%D0%BB%D1%8C-%D0%B8%D0%BD%D1%82%D0%B5%D1%80%D1%8C%D0%B5%D1%80%D0%B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signwiki.ru/wp-content/uploads/2017/11/%D0%A1%D0%B5%D1%80%D0%B0%D1%8F-%D0%BA%D0%B8%D1%80%D0%BF%D0%B8%D1%87%D0%BD%D0%B0%D1%8F-%D0%BA%D0%BB%D0%B0%D0%B4%D0%BA%D0%B0-%D0%B2-%D1%81%D0%BF%D0%B0%D0%BB%D1%8C%D0%BD%D0%B5.jpeg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hyperlink" Target="https://designwiki.ru/wp-content/uploads/2017/08/%D0%A1%D1%82%D0%B8%D0%BB%D1%8C-%D0%BC%D0%B8%D0%BD%D0%B8%D0%BC%D0%B0%D0%BB%D0%B8%D0%B7%D0%BC-%D0%B2-%D0%B8%D0%BD%D1%82%D0%B5%D1%80%D1%8C%D0%B5%D1%80%D0%B5-%D1%81%D1%82%D1%83%D0%B4%D0%B8%D0%B8.jpg" TargetMode="Externa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designwiki.ru/wp-content/uploads/2017/08/%D0%BB%D0%BE%D1%84%D1%82-%D0%B2-%D1%81%D0%BE%D0%B2%D1%80%D0%B5%D0%BC%D0%B5%D0%BD%D0%BD%D0%BE%D0%BC-%D1%81%D1%82%D0%B8%D0%BB%D0%B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designwiki.ru/wp-content/uploads/2017/11/%D0%93%D1%80%D0%B0%D0%BD%D0%B6-%D0%B8-%D0%BB%D0%BE%D1%84%D1%82-%D1%83%D0%B6%D0%B5-%D0%BD%D0%B5-%D0%BE%D1%82%D0%BB%D0%B8%D1%87%D0%B8%D1%82%D1%8C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designwiki.ru/wp-content/uploads/2017/08/%D1%81%D1%82%D0%B8%D0%BB%D1%8C-%D1%85%D0%B0%D0%B9-%D1%82%D0%B5%D0%B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designwiki.ru/wp-content/uploads/2017/11/%D0%A1%D0%BE%D0%B2%D1%80%D0%B5%D0%BC%D0%B5%D0%BD%D0%BD%D1%8B%D0%B9-%D0%B4%D0%B8%D0%B7%D0%B0%D0%B9%D0%BD-%D0%B2-%D1%81%D1%82%D0%B8%D0%BB%D0%B5-%D1%85%D0%B0%D0%B9-%D1%82%D0%B5%D0%B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8000" i="1" smtClean="0">
                <a:solidFill>
                  <a:schemeClr val="accent1">
                    <a:lumMod val="50000"/>
                  </a:schemeClr>
                </a:solidFill>
              </a:rPr>
              <a:t>Стили интерьера</a:t>
            </a:r>
            <a:endParaRPr lang="ru-RU" sz="8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725144"/>
            <a:ext cx="489456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Выполнила: ученица 9Б класса   </a:t>
            </a:r>
          </a:p>
          <a:p>
            <a:r>
              <a:rPr lang="ru-RU" sz="1800" smtClean="0">
                <a:solidFill>
                  <a:schemeClr val="bg1"/>
                </a:solidFill>
              </a:rPr>
              <a:t>Румянцева Екатерина Игоревна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Научный руководитель: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Киргинцева Наталья Валерьевна</a:t>
            </a: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       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628800"/>
            <a:ext cx="3456384" cy="4104456"/>
          </a:xfrm>
        </p:spPr>
        <p:txBody>
          <a:bodyPr/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Техно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Техно — минималистичная вариация хай-тека, где оставлены только действительно необходимые предметы, а всё дополнительное оформление отсутствует. Строгий стиль с четкими линиями, геометрическими формами и обилием холодных материалов — стекла, пластика, металла. Многим такой интерьер кажется неуютным и неподходящим для дома, хотя это лишь дело вкуса.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Главные цвета в стиле техно — серый, белый, стальной, хаки. Дерево можно встретить только в отделке пола. Для отделки стен используются грубые фактуры. Техника — сталь и хром.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тиль техно в интерьере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252028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ухня-гостиная в стиле техно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84984"/>
            <a:ext cx="37444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699792" y="6381328"/>
            <a:ext cx="3352800" cy="365125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9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3034680" cy="2592288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Арт-деко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Эклектичный стиль где нарушено правило о недопустимости смешивания современных и классических стилей. Гламур, дороговизна, нарочитый шик и очень смелые сочетания цветов, форм и эпох. Сложный стиль, который практически не имеет ограничений.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изайн спальни в стиле арт-деко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1326">
            <a:off x="5708784" y="1059322"/>
            <a:ext cx="3151254" cy="1971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Интерьер кухни в стиле арт-деко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32656"/>
            <a:ext cx="2592288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Стиль арт-деко в интерьере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645024"/>
            <a:ext cx="496855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2" name="Picture 2" descr="https://pbs.twimg.com/media/DuJUso8WsAI_YCm.jpg:lar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077072"/>
            <a:ext cx="3203848" cy="2376264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771800" y="6381328"/>
            <a:ext cx="3352800" cy="365125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10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44008" y="980728"/>
            <a:ext cx="4043363" cy="3025006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Эко-стиль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Здесь сочетаются природные материалы, элементы живой природы и натуральные цвета. Мебель только простой и правильной формы. Для украшения интерьера подойдет искусственная трава, камни, аксессуары из натурального дерева. Самый безопасный в плане вероятности ошибок стиль. С натуральными материалами и цветами невозможно ошибиться.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Эко-минимализм и растения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60040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4" name="Picture 2" descr="https://st.depositphotos.com/2074779/3374/i/950/depositphotos_33744943-stock-photo-celebrating-charac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933056"/>
            <a:ext cx="1944216" cy="1944217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11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981075"/>
            <a:ext cx="3683000" cy="3095997"/>
          </a:xfrm>
        </p:spPr>
        <p:txBody>
          <a:bodyPr/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Ретро-стиль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Такой дизайн гиперболизирует представления о какой-то эпохе из прошлого, например Америке 60-ых.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Кстати, лайфхак: некоторые модели старых советских кресел почти не отличаются от моделей из Америки 60-80-ых годов. Отличия только в цвете обивки. Должна быть ярко желтая, красная или голубая. На многих барахолках висят объявления по скупке таких кресел — это хитрые дизайнеры.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етро дизайн америка 60ых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4248472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стиль дизайна техно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33056"/>
            <a:ext cx="3744416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9" name="Picture 13" descr="https://avatars.mds.yandex.net/get-pdb/1936494/248752cd-a0e6-42a2-8140-c43dad1a249d/s3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89040"/>
            <a:ext cx="2232248" cy="2976331"/>
          </a:xfrm>
          <a:prstGeom prst="rect">
            <a:avLst/>
          </a:prstGeom>
          <a:noFill/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12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3466728" cy="5472608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Поп-арт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Поп-арт — яркий вызывающий стиль, где в качестве декора используются любые форматы отсылок к массовой культуре определенной эпохи. Обилие ярких насыщенных, а иногда и кислотных оттенков. Множество аксессуаров, узоров, постеров, рисунков.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Чаще всего делается в тематике кино либо музыки. Одно из самый распространённых украшений для стен в стиле поп-арт — виниловые пластинки. Другие атрибуты музыкальной культуры 80-ых тоже в цене.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Мебели немного, но каждый предмет приковывает внимание своей необычностью. Яркие аксессуары и декоративные композиции, постеры, сувениры и техника в качестве элементов оформления.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п арт в квартире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9371">
            <a:off x="5267588" y="524901"/>
            <a:ext cx="338437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тиль поп-арт в интерьере студии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88583">
            <a:off x="4218371" y="2685969"/>
            <a:ext cx="3173506" cy="198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тиль поп-арт пластинки на стене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0819">
            <a:off x="5502044" y="4754928"/>
            <a:ext cx="2409002" cy="1524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13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Моя будущая комната!!!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3034680" cy="3816424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создала спальню с помощью приложения, в Скандинавском стиле. Я немного этот образ изменила так как чаще всего используют светлое дерево, но я подумала что темный лучше подойдет к этой цветовой гамме. В этом стиле предметы могут использоваться в ретро – стиле, даже если это направление более современное. В этом жанре используются чаще всего недорогие аксессуары, в отличии от минимализма. Основа этого направления – белый цвет, светлое дерево, ненасыщенные (грязные) акцентные цвета.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14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9" name="Picture 5" descr="https://sun1-84.userapi.com/EnOzKE99ZChq9g5_0xkZx2g4qcmB86608MBZRA/SmNywq60w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962" y="1484784"/>
            <a:ext cx="4738478" cy="273630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5" name="Picture 11" descr="https://avatars.mds.yandex.net/get-pdb/1004345/d0ea96a0-affa-4dc2-9a80-dc4f9272384e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581128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15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Picture 9" descr="https://sun1-89.userapi.com/Ys5veRm_9qLiCUOrtzaDU3Njr6rvMLIvuZqLAQ/h4KocL2jk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5626566" cy="273898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https://sun1-97.userapi.com/UJz8RuuoNNEoSfBsb9sJJZuj0B6xU8nJxvIUCw/_D6SvsW4V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17032"/>
            <a:ext cx="4350263" cy="2611817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0" name="Picture 2" descr="https://gizn-biz.ru/wp-content/uploads/2019/04/Kursus-Power-Point-Kreatif-Samarinda-e1527915312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53744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Вывод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04864"/>
            <a:ext cx="4546848" cy="3240360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этом проекте были достигнуты все поставленные цели: </a:t>
            </a:r>
          </a:p>
          <a:p>
            <a:pPr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изучила теории возникновения дизайна; </a:t>
            </a:r>
          </a:p>
          <a:p>
            <a:pPr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познакомилась с направлениями дизайна; </a:t>
            </a:r>
          </a:p>
          <a:p>
            <a:pPr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изучила виды дизайна; </a:t>
            </a:r>
          </a:p>
          <a:p>
            <a:pPr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разработала дизайн своей комнаты.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avatars.mds.yandex.net/get-pdb/985791/7b590602-2769-4ffd-8902-29c7e0e528e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708920"/>
            <a:ext cx="2592288" cy="2592288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16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362456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17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chemeClr val="tx1"/>
                </a:solidFill>
              </a:rPr>
              <a:t>Цели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теории возникновения дизайна;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Познакомиться с направлениями дизайна;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виды дизайна;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Разработать дизайн комнаты.</a:t>
            </a:r>
          </a:p>
          <a:p>
            <a:pPr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fa.ru/org/div/cokmivr/PublishingImages/News/2017/06/man-with-check-sign-03%5B1%5D%D1%81%D0%B0%D0%B9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77072"/>
            <a:ext cx="1800200" cy="1800200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 1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Что такое дизайн?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Дизайн (английское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design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план, рисунок, чертеж, замысел) – область художественного творчества, проектирование и создание промышленных вещей, предметной среды жизни и деятельности человека.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1748966/246d8abe-e405-4f17-aa09-433152a5dbfa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3656180" cy="2924944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1028" name="Picture 4" descr="https://avatars.mds.yandex.net/get-pdb/199965/e96504d3-9ca1-44f8-894c-6a03c2560770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4993">
            <a:off x="5779602" y="2644112"/>
            <a:ext cx="2829961" cy="176872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030" name="Picture 6" descr="https://storge.pic2.me/upload/749/5523adc0073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7312">
            <a:off x="3994559" y="4147893"/>
            <a:ext cx="3396094" cy="212255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2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История дизайна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33123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Рассматриваются различные версии: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История дизайна как проектно – художественная деятельность берет свое начало в середине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века и связано с развитием индустриального производства, создавшим потребность в новой профессии.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конце XIX века были сформированы основные правила теории и принципы, которые в дальнейшем повлияли на школы мастеров. Так дизайн стал сочетать в себе искусство и ремесло.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начале XX столетия художники заняли высокие позиции в промышленности. Они разработали фирменный стиль предприятий и смогли повлиять на выпуск различных электроприборов, автомобилей. Так дизайн стал художественно-промышленной деятельностью.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школ дизайна в XX столетии привело к появлению дипломированных специалистов. </a:t>
            </a:r>
          </a:p>
        </p:txBody>
      </p:sp>
      <p:pic>
        <p:nvPicPr>
          <p:cNvPr id="19458" name="Picture 2" descr="https://i.pinimg.com/originals/24/e4/26/24e4262225892e83b290bb2933da1f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45024"/>
            <a:ext cx="4591351" cy="2831334"/>
          </a:xfrm>
          <a:prstGeom prst="rect">
            <a:avLst/>
          </a:prstGeom>
          <a:noFill/>
        </p:spPr>
      </p:pic>
      <p:pic>
        <p:nvPicPr>
          <p:cNvPr id="19462" name="Picture 6" descr="https://yt3.ggpht.com/a/AGF-l791dU0-eRSlv5MLx2MZbiojkWdvEaNXKdprt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302433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3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дизайна в России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72816"/>
            <a:ext cx="43924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Наиболее сильной стороной российского дизайна была и остается эстетика, это объясняется двумя моментами: на первом этапе развития (1917-1922) дизайн формировался на стыке производства и агитационно-массового искусства. Основным объектом стало художественное оформление новых форм общественной активности масс: политических шествий и уличных празднеств. Наиболее интенсивно развивается графический дизайн, что проявляется в принципиально новом подходе к созданию плаката, рекламы, книжной продукции. Второй этап развития дизайна в России (1923-1932) можно считать временем становления его профессиональной модели. Россия становится одним из важнейших центров формирования дизайна. Дизайн переориентируется на решение практических задач: разработку бытового оборудования для жилищ, обстановки рабочих клубов, общественных интерьеров. Основная цель - организация предметной среды с учетом общих процессов в сферах труда, быта и культуры.</a:t>
            </a:r>
          </a:p>
          <a:p>
            <a:endParaRPr lang="ru-RU" sz="1200" dirty="0"/>
          </a:p>
        </p:txBody>
      </p:sp>
      <p:pic>
        <p:nvPicPr>
          <p:cNvPr id="20482" name="Picture 2" descr="https://smartprogress.do/uploadImages/001405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3888432" cy="3816424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4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Виды дизайна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3384376" cy="4320480"/>
          </a:xfrm>
        </p:spPr>
        <p:txBody>
          <a:bodyPr>
            <a:normAutofit fontScale="92500" lnSpcReduction="20000"/>
          </a:bodyPr>
          <a:lstStyle/>
          <a:p>
            <a:r>
              <a:rPr lang="ru-RU" sz="1700" i="1" u="sng" dirty="0" smtClean="0">
                <a:latin typeface="Times New Roman" pitchFamily="18" charset="0"/>
                <a:cs typeface="Times New Roman" pitchFamily="18" charset="0"/>
              </a:rPr>
              <a:t>Минимализм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Чистый минимализм в интерьере используется редко. Хотя визуально это идеальный стиль для небольших помещений, на практике он не дотягивает по функциональности.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Минимализм — фундамент для остальных современных стилей. Поэтому он и идёт первым.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Т.е. базовая отделка практически всех актуальных стилей интерьера делается как в минимализме, а потом уже декором, мебелью и светом оформляется в другие направления. Стиль не приемлет наличия аксессуаров, которые служат только для красоты. Каждая вещь в интерьере должна выполнять определенную функцию, иначе здесь ей не место. В качестве украшений могут использоваться современные ненавязчивые картины (чаще абстракция).</a:t>
            </a:r>
          </a:p>
          <a:p>
            <a:pPr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ухня с гостиной в минимализме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4890">
            <a:off x="4571816" y="1733025"/>
            <a:ext cx="221906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елые стены в минимализме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996952"/>
            <a:ext cx="3008459" cy="1992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Интерьер спальни в стиле минимализм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941168"/>
            <a:ext cx="1872208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5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3888432" cy="4491880"/>
          </a:xfrm>
        </p:spPr>
        <p:txBody>
          <a:bodyPr>
            <a:norm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Скандинавский стиль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Моё субъективное мнение — лучший, наиболее актуальный, беспроблемный, безрисковый и жирный по соотношению красота/функциональность стиль интерьера.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Скандинавский стиль похож на минимализм, но имеет большую вариативность по цветам и материалам. Основа стиля — белый цвет, простота, светлое дерево, ненасыщенные (грязные) акцентные цвета. Хотя он относится к современным направлениям, некоторый предметы могут быть в ретро-стилистике.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отличие он минимализма, допускает большое количество недорогих аксессуаров с историей и много текстиля. Большинству людей кажется наиболее уютным стилем дизайна.</a:t>
            </a:r>
          </a:p>
          <a:p>
            <a:endParaRPr lang="ru-RU" sz="14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динавский стиль интерьер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293096"/>
            <a:ext cx="2376264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Стиль минимализм в интерьере студии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060848"/>
            <a:ext cx="33123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ерая кирпичная кладка в спальне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48680"/>
            <a:ext cx="2520280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Простая спальня в стиле минимализм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1052736"/>
            <a:ext cx="2088232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6" name="Picture 2" descr="https://i.pinimg.com/originals/47/ee/44/47ee4494ce82515770bfa7c62e4a997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4365104"/>
            <a:ext cx="1728192" cy="1728192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6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4320480" cy="5256584"/>
          </a:xfrm>
        </p:spPr>
        <p:txBody>
          <a:bodyPr>
            <a:norm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Лофт</a:t>
            </a:r>
          </a:p>
          <a:p>
            <a:pPr>
              <a:buNone/>
            </a:pPr>
            <a:endParaRPr lang="ru-RU" sz="16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Изначально стиль лофт требовал больших площадей и больших окон, высоких потолков и кучи свободного пространства. Сейчас границы размыты и многие понимают этот стиль по-разному.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Общие особенности: отсутствие необходимости в идеальных поверхностях, натуральные материалы, естественные цвета, уникальные и яркие акцентные предметы, культ бетона, нарочитая небрежность, кирпичная кладка, брутальность, выделенные балки и колоны.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Сейчас лофт — современный стиль, где технические решения не маскируются, а возводятся в абсолют и выставляются напоказ.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Лофт прекрасен своей креативностью: можно использовать любую мебель, любые аксессуары, в том числе и самодельные. И это будет выглядеть органично и актуально.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офт в современном стиле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4028676" cy="226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Гранж и лофт уже не отличить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4215724" cy="281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7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980728"/>
            <a:ext cx="3744416" cy="2520280"/>
          </a:xfrm>
        </p:spPr>
        <p:txBody>
          <a:bodyPr>
            <a:norm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Хай – тек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первом месте в хай-тек стиле — современная, сложная и дорогая техника и светильники. Аксессуары и декор практически отсутствуют. Их роль играют многочисленные источники света и все другие предметы. В хай-теке ни на чём нельзя экономить: даже обычная простая дверь или радиатор отопления испортят всю картину. </a:t>
            </a:r>
            <a:endParaRPr lang="ru-RU" sz="14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тиль хай-тек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816424" cy="252028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овременный дизайн в стиле хай-тек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149080"/>
            <a:ext cx="2952328" cy="2190229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60" name="Picture 8" descr="https://img2.freepng.ru/20180315/tyw/kisspng-reflective-practice-education-reflective-writing-l-assert-cliparts-5aa9f41ea1ffc5.87186780152108751866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429000"/>
            <a:ext cx="3096344" cy="3096344"/>
          </a:xfrm>
          <a:prstGeom prst="rect">
            <a:avLst/>
          </a:prstGeom>
          <a:noFill/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8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524</TotalTime>
  <Words>1184</Words>
  <Application>Microsoft Office PowerPoint</Application>
  <PresentationFormat>Экран (4:3)</PresentationFormat>
  <Paragraphs>82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Стили интерьера</vt:lpstr>
      <vt:lpstr>                    Цели</vt:lpstr>
      <vt:lpstr>         Что такое дизайн?</vt:lpstr>
      <vt:lpstr>            История дизайна</vt:lpstr>
      <vt:lpstr>История дизайна в России</vt:lpstr>
      <vt:lpstr>              Виды дизайна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Моя будущая комната!!!</vt:lpstr>
      <vt:lpstr>Слайд 16</vt:lpstr>
      <vt:lpstr>                    Вывод</vt:lpstr>
      <vt:lpstr>   Спасибо за внимание!!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дизайна</dc:title>
  <cp:lastModifiedBy>Наталья</cp:lastModifiedBy>
  <cp:revision>58</cp:revision>
  <dcterms:modified xsi:type="dcterms:W3CDTF">2020-10-24T18:57:44Z</dcterms:modified>
</cp:coreProperties>
</file>