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8" r:id="rId3"/>
    <p:sldId id="259" r:id="rId4"/>
    <p:sldId id="263" r:id="rId5"/>
    <p:sldId id="265" r:id="rId6"/>
    <p:sldId id="260" r:id="rId7"/>
    <p:sldId id="270" r:id="rId8"/>
    <p:sldId id="272" r:id="rId9"/>
    <p:sldId id="266" r:id="rId10"/>
    <p:sldId id="273" r:id="rId11"/>
    <p:sldId id="278" r:id="rId12"/>
    <p:sldId id="275" r:id="rId13"/>
    <p:sldId id="280" r:id="rId14"/>
    <p:sldId id="271" r:id="rId15"/>
    <p:sldId id="27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E96B0-8DC1-4FDF-B98F-C53A284FE864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30F7-B347-4881-ADA1-0D0C87C61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22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130F7-B347-4881-ADA1-0D0C87C61FC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22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130F7-B347-4881-ADA1-0D0C87C61FC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55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6945-A692-409A-9A52-D9795036885A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62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DA4C-B405-44DE-AD09-5550389DFADA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9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7DF3-D4AE-4BCB-AC16-33B6C01A8308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75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C95A-19BA-419F-BEF1-AF2F1EBA9199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2553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69AC-8BC1-435F-AE07-9F94554D523C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63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2017-1455-4CCD-886D-8D3CB8C3004B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91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1D9F-8825-4747-B070-844615ED4AB7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94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9B4-EA1E-4A4B-A822-37B46471DB01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734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714-8F01-4B69-B8EE-5C496928ED2D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7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82BD-CDBA-47BE-947C-783A815140BC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69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19A4-D7ED-4A83-AF72-BB60ABD1EFD7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56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B0AF-6D6D-49A2-BD08-1FCD930B71CB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42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E410-C231-4F2D-95B3-F53311F42604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70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9BD9-75B6-46E0-90CA-1DDC4785DDB1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33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3949-4E42-4ACE-A75B-45EB6B849764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33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C943-8644-40FC-85E8-1F1466012BBA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90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2A61-0E1E-4547-934C-0985833B387A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70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75A4-591C-48F1-8F72-A34E56D4DC8B}" type="datetime1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6E68AE7-D828-4682-9C18-5333B47EF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14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D412B7-0208-4CB8-B229-DFD2CB7BB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064" y="927734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ru-RU" sz="9600" dirty="0" err="1" smtClean="0"/>
              <a:t>флорология</a:t>
            </a:r>
            <a:endParaRPr lang="ru-RU" sz="9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0646793-A811-45AC-9644-B76E8839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340" y="4313330"/>
            <a:ext cx="8532660" cy="2509213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ученица 9б класса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Сенотрусова Алена Сергеевна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pPr algn="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киргинцева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3F7470-36EF-4679-B6B6-7E9EB57F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9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3DFFE5-F3F0-4A4E-8338-B00AA85D2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192645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букетов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9B1F0-3E37-44F8-B360-A1D583056A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8084" y="1010242"/>
            <a:ext cx="10363826" cy="536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Параллельный букет: бывает круглой, асимметричной и односторонней формы.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6D2738-93C1-4042-B305-4663A5F7FF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8646" y="1535578"/>
            <a:ext cx="2862170" cy="2151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3ADB14-DEE0-44B5-8257-495E7C92E3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58" y="1339212"/>
            <a:ext cx="2836277" cy="23535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7B9EB5-AFD1-41FB-B57E-00BA177A09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3527" y="1346146"/>
            <a:ext cx="2862170" cy="235356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DF589F7-E36A-454C-89F6-DEC40A21256C}"/>
              </a:ext>
            </a:extLst>
          </p:cNvPr>
          <p:cNvSpPr/>
          <p:nvPr/>
        </p:nvSpPr>
        <p:spPr>
          <a:xfrm>
            <a:off x="364996" y="38681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2.Спиральный букет.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23B101-7B84-4FA6-9ABE-B447E9E7D57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5244" y="3819120"/>
            <a:ext cx="2057719" cy="295409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E7AAA2E-1D02-4A83-A6D2-70B5FBA7AB35}"/>
              </a:ext>
            </a:extLst>
          </p:cNvPr>
          <p:cNvSpPr/>
          <p:nvPr/>
        </p:nvSpPr>
        <p:spPr>
          <a:xfrm>
            <a:off x="6713540" y="3498768"/>
            <a:ext cx="4650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 гармонии: монохромный и контрастный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CB970B-ABF3-4C06-9C2D-CCAADC9F21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9708" y="3934338"/>
            <a:ext cx="3678169" cy="2910199"/>
          </a:xfrm>
          <a:prstGeom prst="rect">
            <a:avLst/>
          </a:prstGeom>
        </p:spPr>
      </p:pic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9E995BE0-B377-4640-8C99-5F4C43ED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36601" y="6193323"/>
            <a:ext cx="764215" cy="365125"/>
          </a:xfrm>
        </p:spPr>
        <p:txBody>
          <a:bodyPr/>
          <a:lstStyle/>
          <a:p>
            <a:fld id="{96E68AE7-D828-4682-9C18-5333B47EFF11}" type="slidenum">
              <a:rPr lang="ru-RU" sz="2400" smtClean="0"/>
              <a:pPr/>
              <a:t>10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8726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C7226-D5D6-4364-AEB2-B013B155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используются букетные композиции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F25DCF-F527-4DB1-8D04-61636BE948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4909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Классифицируются на женские и мужские.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Подразделяются по назначению: свадебные, детские, траурные, ежедневные, праздничные.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 размеру: большие; маленькие.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C9F7AC-89EF-44F4-954E-16BC58A46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541" y="3131337"/>
            <a:ext cx="3249561" cy="2161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9C1049-626B-40EE-B3C7-B5B5A8CFD95E}"/>
              </a:ext>
            </a:extLst>
          </p:cNvPr>
          <p:cNvSpPr txBox="1"/>
          <p:nvPr/>
        </p:nvSpPr>
        <p:spPr>
          <a:xfrm>
            <a:off x="678426" y="5486400"/>
            <a:ext cx="2949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Рис.1. Свадебный букет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5056FD-79FD-4E2D-BE17-79B2A3DFB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3335" y="3046860"/>
            <a:ext cx="3495057" cy="2330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A814AA-CDFD-4F21-8936-5B197EA0400C}"/>
              </a:ext>
            </a:extLst>
          </p:cNvPr>
          <p:cNvSpPr txBox="1"/>
          <p:nvPr/>
        </p:nvSpPr>
        <p:spPr>
          <a:xfrm>
            <a:off x="4753897" y="5486400"/>
            <a:ext cx="2698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Рис.2. Траурный букет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BE4A647-66E7-4406-9D87-EA6E60A014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6736" y="3046860"/>
            <a:ext cx="2949677" cy="2421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C69245-19B0-48E7-9A2B-EF1445124D19}"/>
              </a:ext>
            </a:extLst>
          </p:cNvPr>
          <p:cNvSpPr txBox="1"/>
          <p:nvPr/>
        </p:nvSpPr>
        <p:spPr>
          <a:xfrm>
            <a:off x="8813993" y="5543371"/>
            <a:ext cx="5397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Рис.3. Детский букет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32B7AFEE-7469-4E91-A713-89BD8FF7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159" y="6365064"/>
            <a:ext cx="764215" cy="365125"/>
          </a:xfrm>
        </p:spPr>
        <p:txBody>
          <a:bodyPr/>
          <a:lstStyle/>
          <a:p>
            <a:fld id="{96E68AE7-D828-4682-9C18-5333B47EFF11}" type="slidenum">
              <a:rPr lang="ru-RU" sz="2400" smtClean="0"/>
              <a:pPr/>
              <a:t>11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3341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A9E8B4-3652-4203-B3E4-95D2B168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87" y="120769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Цветочные фестивали </a:t>
            </a:r>
            <a:r>
              <a:rPr lang="ru-RU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5DE136-0861-440D-AFE0-7388D2A800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2568" y="1515265"/>
            <a:ext cx="7839444" cy="1252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значимым событием считается Московский международный фестиваль садов и цветов. Конкурсные работы выставляются в Парке искусств МУЗЕОН. Летний фестиваль цветов в столичном ГУМе впечатляет масштабами и крутыми поворотами творческой фантазии конкурсантов. Парад цветочных декораций на территории Дома-музея Петра Чайковского «Демьяново» в Клину стал одним из самых запоминающихся моментов III Московского областного фестиваля «Цветы Подмосковья», посвященного памяти композитора.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65E12D-1863-4811-8EFF-85B9AC4FA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2012" y="867423"/>
            <a:ext cx="3871401" cy="25615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3FF77AB-4E1A-4F35-9C47-15FC2542F198}"/>
              </a:ext>
            </a:extLst>
          </p:cNvPr>
          <p:cNvSpPr/>
          <p:nvPr/>
        </p:nvSpPr>
        <p:spPr>
          <a:xfrm>
            <a:off x="8390033" y="3447412"/>
            <a:ext cx="3513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Рис.5. Живой ковер перед входом в ГУМ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3367664-7A1B-4678-82F9-636AD97BC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5368" y="3771255"/>
            <a:ext cx="3871400" cy="257448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2A169D8-6364-478E-9CF7-E3F89DE53C3C}"/>
              </a:ext>
            </a:extLst>
          </p:cNvPr>
          <p:cNvSpPr/>
          <p:nvPr/>
        </p:nvSpPr>
        <p:spPr>
          <a:xfrm>
            <a:off x="6615958" y="63449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Рис.4.Музыкальные мотивы в ландшафтном дизайне клинской усадьбы Демьяново, где жил и работал Чайковский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AE5D2C1-6AA9-4387-8138-A61D7BC9177F}"/>
              </a:ext>
            </a:extLst>
          </p:cNvPr>
          <p:cNvSpPr/>
          <p:nvPr/>
        </p:nvSpPr>
        <p:spPr>
          <a:xfrm>
            <a:off x="142568" y="3668383"/>
            <a:ext cx="7313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в рамках празднования Дня России в Санкт-Петербурге провели грандиозный парад цветов.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0B6CCA5-0F20-42DF-B78D-6144038B9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68" y="4161930"/>
            <a:ext cx="3871400" cy="258093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293F03A-0DE4-449F-BE0E-D338EB2D4589}"/>
              </a:ext>
            </a:extLst>
          </p:cNvPr>
          <p:cNvSpPr/>
          <p:nvPr/>
        </p:nvSpPr>
        <p:spPr>
          <a:xfrm>
            <a:off x="4013968" y="4446539"/>
            <a:ext cx="387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Рис.6. Демонстрация цветочных платьев на Дворцовой площади – кульминационный момент Фестиваля цветов в Санкт-Петербурге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B960DD4F-6E12-46EB-AB15-A161FEAB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6597" y="6404903"/>
            <a:ext cx="764215" cy="365125"/>
          </a:xfrm>
        </p:spPr>
        <p:txBody>
          <a:bodyPr/>
          <a:lstStyle/>
          <a:p>
            <a:fld id="{96E68AE7-D828-4682-9C18-5333B47EFF11}" type="slidenum">
              <a:rPr lang="ru-RU" sz="2400" smtClean="0"/>
              <a:pPr/>
              <a:t>12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3092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B98BF7-E5F2-4081-9CD8-75C11D9F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55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Тренды российской флористики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85FC09-FDF2-447F-9596-7F173F21D2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408447"/>
            <a:ext cx="10363826" cy="5449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флористике без восточного и западного влияния не обошлось. Приживается не все и не сразу, некоторые новшества настолько бурно вливаются на российский рынок, что не всякий покупатель успевает их отслеживать. </a:t>
            </a:r>
          </a:p>
          <a:p>
            <a:pPr marL="342900" indent="-3429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Гигантизм и азиатский перфекционизм.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Флористические салоны получили возможность закупать цветы большого размера и большими партиями.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Тренд 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«корейская упаковка» − многочисленные слои пленки или бумаги, сгибаемые по особой технологии.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ящики.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Атрибуты, ассоциирующиеся с теплом и комфортом. Сейчас в тренде асимметричность и размашистость. Называются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растрепышами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Имеют разную форму.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Крашенные цветы.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Крашенные цветы землистых оттенков- новый тренд. Были популярны радужные и синие розы. Сейчас актуальны приглушенные цвета.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3258DD-ACFD-4D1F-BC1F-A0037AC1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51565" y="6148746"/>
            <a:ext cx="764215" cy="365125"/>
          </a:xfrm>
        </p:spPr>
        <p:txBody>
          <a:bodyPr/>
          <a:lstStyle/>
          <a:p>
            <a:fld id="{96E68AE7-D828-4682-9C18-5333B47EFF11}" type="slidenum">
              <a:rPr lang="ru-RU" sz="2400" smtClean="0"/>
              <a:pPr/>
              <a:t>13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5622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F81FD-69F3-47AF-9395-35CAF2E7ACAE}"/>
              </a:ext>
            </a:extLst>
          </p:cNvPr>
          <p:cNvSpPr txBox="1">
            <a:spLocks/>
          </p:cNvSpPr>
          <p:nvPr/>
        </p:nvSpPr>
        <p:spPr>
          <a:xfrm>
            <a:off x="309091" y="0"/>
            <a:ext cx="10364451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флористического дизайна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83CCCB-E558-4420-9634-516607CF5362}"/>
              </a:ext>
            </a:extLst>
          </p:cNvPr>
          <p:cNvSpPr txBox="1">
            <a:spLocks/>
          </p:cNvSpPr>
          <p:nvPr/>
        </p:nvSpPr>
        <p:spPr>
          <a:xfrm>
            <a:off x="914087" y="1408447"/>
            <a:ext cx="10363826" cy="5449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Гидратированная пена.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Удерживает стебли в композиции под нужным углом.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Непредсказуемые сочетания.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заранее.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праздникам флористы предлагают клиентам не более 4-х вариаций тематических букетов, так как это экономит деньги и время.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листья.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добавляют насыщенной зелени к любой композиции.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Стеклянная посуда.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Придает сказочный и праздничный образ.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Живые и искусственные цветы.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уникальную и красочную композицию с продолжительным сроком хранения.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Стенд для дизайна букета.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Фиксирует цветы в процессе создания букета.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Лента и эластичная ткань.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Выигрышно смотрятся в сочетании, привлекают внимание покупателей.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поникшими цветами.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Клей.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Зафиксирует любой элемент сложной композиции.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ADA7A9C-D6C2-4A8C-A6CC-1B7E454E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8AE7-D828-4682-9C18-5333B47EFF1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91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10B029-4767-4FBB-9D02-5D19D2063EFD}"/>
              </a:ext>
            </a:extLst>
          </p:cNvPr>
          <p:cNvSpPr txBox="1">
            <a:spLocks/>
          </p:cNvSpPr>
          <p:nvPr/>
        </p:nvSpPr>
        <p:spPr>
          <a:xfrm>
            <a:off x="309091" y="0"/>
            <a:ext cx="10364451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C3260F3-A031-4009-BC88-6917327830C1}"/>
              </a:ext>
            </a:extLst>
          </p:cNvPr>
          <p:cNvSpPr/>
          <p:nvPr/>
        </p:nvSpPr>
        <p:spPr>
          <a:xfrm>
            <a:off x="309091" y="2008177"/>
            <a:ext cx="1160760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выполнения этого проекта были достигнуты все поставленные цели: познакомилась с историей флористики; изучила разновидности букетов и символику цветов; изучила схемы и формы букетных композиций; узнала где используются цветочные композиции; научилась делать букеты, используя секреты российской флористики. Опираясь на полученные знания, и используя свою фантазию, я создала букет, который сделан из</a:t>
            </a:r>
          </a:p>
          <a:p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гофрированной бумаги;</a:t>
            </a:r>
          </a:p>
          <a:p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проволоки;</a:t>
            </a:r>
          </a:p>
          <a:p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каркаса;</a:t>
            </a:r>
          </a:p>
          <a:p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шпажек;</a:t>
            </a:r>
          </a:p>
          <a:p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ниток;</a:t>
            </a:r>
          </a:p>
          <a:p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скотча;</a:t>
            </a:r>
          </a:p>
          <a:p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клея;</a:t>
            </a:r>
          </a:p>
          <a:p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атласной ленты.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9B1B8E-8ADF-4468-9FB6-EF5BC50C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09208" y="5971765"/>
            <a:ext cx="764215" cy="365125"/>
          </a:xfrm>
        </p:spPr>
        <p:txBody>
          <a:bodyPr/>
          <a:lstStyle/>
          <a:p>
            <a:fld id="{96E68AE7-D828-4682-9C18-5333B47EFF11}" type="slidenum">
              <a:rPr lang="ru-RU" sz="2400" smtClean="0"/>
              <a:pPr/>
              <a:t>15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8066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81664-5B50-4358-BDEB-0A3841F2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33" y="2630911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dirty="0"/>
              <a:t>Спасибо за внимание!!!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98DB1DF-C99E-4BA2-9305-2EC780BD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2950" y="6133998"/>
            <a:ext cx="764215" cy="365125"/>
          </a:xfrm>
        </p:spPr>
        <p:txBody>
          <a:bodyPr/>
          <a:lstStyle/>
          <a:p>
            <a:fld id="{96E68AE7-D828-4682-9C18-5333B47EFF11}" type="slidenum">
              <a:rPr lang="ru-RU" sz="2400" smtClean="0"/>
              <a:pPr/>
              <a:t>16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7137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136E5-DDAF-4372-8E38-A49F93CE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94" y="268713"/>
            <a:ext cx="10364451" cy="126512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61F703-50BE-4413-BAD2-5D209A2B6C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46788"/>
            <a:ext cx="10363826" cy="3844412"/>
          </a:xfrm>
        </p:spPr>
        <p:txBody>
          <a:bodyPr>
            <a:normAutofit/>
          </a:bodyPr>
          <a:lstStyle/>
          <a:p>
            <a:pPr marL="450000" algn="just"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историей флористики, разновидностью букетов и символикой цветов;</a:t>
            </a:r>
          </a:p>
          <a:p>
            <a:pPr marL="450000" algn="just"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схемы и формы букетных композиций;</a:t>
            </a:r>
          </a:p>
          <a:p>
            <a:pPr marL="450000" algn="just"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где используются цветочные композиции;</a:t>
            </a:r>
          </a:p>
          <a:p>
            <a:pPr marL="450000" algn="just"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делать букеты, используя секреты российской флористики.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32CD822-464A-42F5-A97C-6472541C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5883275"/>
            <a:ext cx="12192001" cy="365125"/>
          </a:xfrm>
        </p:spPr>
        <p:txBody>
          <a:bodyPr/>
          <a:lstStyle/>
          <a:p>
            <a:pPr algn="ctr"/>
            <a:fld id="{96E68AE7-D828-4682-9C18-5333B47EFF11}" type="slidenum">
              <a:rPr lang="ru-RU" sz="2400" smtClean="0"/>
              <a:pPr algn="ctr"/>
              <a:t>2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57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52703-B009-4900-AAAA-5EDFA3A4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66" y="-187060"/>
            <a:ext cx="10364451" cy="123978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идеи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3D22BB-ECAA-45C9-9446-8DA53F86D2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11706" y="609600"/>
            <a:ext cx="6569496" cy="3549444"/>
          </a:xfrm>
        </p:spPr>
        <p:txBody>
          <a:bodyPr>
            <a:normAutofit/>
          </a:bodyPr>
          <a:lstStyle/>
          <a:p>
            <a:pPr marL="450000" indent="0" algn="just">
              <a:lnSpc>
                <a:spcPct val="10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нам задали делать творческий проект, я, недолго думая выбрала проект по флористике. Мне это нравится. Сам процесс изготовления флористического объекта−  простой и приятный. К тому же, он станет отличным украшением любого интерьера. Из возможных вариантов работ: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06EECE1-F334-4B25-933A-774CCF99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16043"/>
            <a:ext cx="12191999" cy="365125"/>
          </a:xfrm>
        </p:spPr>
        <p:txBody>
          <a:bodyPr/>
          <a:lstStyle/>
          <a:p>
            <a:pPr algn="ctr"/>
            <a:fld id="{96E68AE7-D828-4682-9C18-5333B47EFF11}" type="slidenum">
              <a:rPr lang="ru-RU" sz="2400" smtClean="0"/>
              <a:pPr algn="ctr"/>
              <a:t>3</a:t>
            </a:fld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669893C-8CB5-4547-86BD-EC72E6C40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55248">
            <a:off x="-33933" y="155579"/>
            <a:ext cx="2957053" cy="36963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04097DC-E154-4DFF-A442-D2327F59B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1441" y="3095995"/>
            <a:ext cx="3557705" cy="38503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F3C77E3-B622-4FF4-9A06-88F4077ED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74926">
            <a:off x="9653945" y="22028"/>
            <a:ext cx="2632588" cy="35101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33CC5BA-5F4B-4367-89C5-01A1AFE8F3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59" y="2842567"/>
            <a:ext cx="3710547" cy="37206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F3C7012-B9A6-410C-95D0-5FF69CE22C9B}"/>
              </a:ext>
            </a:extLst>
          </p:cNvPr>
          <p:cNvSpPr txBox="1"/>
          <p:nvPr/>
        </p:nvSpPr>
        <p:spPr>
          <a:xfrm>
            <a:off x="3070046" y="2192190"/>
            <a:ext cx="656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выбор остановился на букете из голубых роз и белых цинерарий.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C7735E5-D274-4FCC-BE8F-07FA11AEF3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6593" y="2667094"/>
            <a:ext cx="3223912" cy="37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2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0D6AA9-5110-4A3F-A31A-E9630AD6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42" y="-104154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Флористика − это…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84D22C-3FC4-4186-8B4B-856872FCE8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702" y="1054485"/>
            <a:ext cx="11621729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Флористика−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искусство удивлять, придавать пространству вдохновение при помощи создания красочных композиций из всевозможных материалов. Современная флористика занимается созданием как разовых букетов и композиций из цветов, так  является и элементом художественным оформлением интерьера.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6C4EC9-CDF0-43C5-967F-2693EE921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449" y="3107863"/>
            <a:ext cx="5882234" cy="3676396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041303-8F57-47F9-88EC-0EDD53E5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9552" y="6310978"/>
            <a:ext cx="764215" cy="365125"/>
          </a:xfrm>
        </p:spPr>
        <p:txBody>
          <a:bodyPr/>
          <a:lstStyle/>
          <a:p>
            <a:fld id="{96E68AE7-D828-4682-9C18-5333B47EFF11}" type="slidenum">
              <a:rPr lang="ru-RU" sz="2400" smtClean="0"/>
              <a:pPr/>
              <a:t>4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842AA53-2A1E-499A-A1BD-D1A5C3D10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69" y="2127119"/>
            <a:ext cx="5882233" cy="36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42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FC68CD-F0E8-4C65-B54D-A903C00B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68712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</a:rPr>
              <a:t>Немного из истории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6801A8-21EF-47B3-ACC8-736797F040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239" y="1968886"/>
            <a:ext cx="11174361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Египет: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часто использовались для торжественных событий, возложений к храму и в качестве украшений. Композиции славятся особым неординарным стилем в работах. </a:t>
            </a:r>
          </a:p>
          <a:p>
            <a:pPr marL="0" indent="0">
              <a:buNone/>
            </a:pPr>
            <a:r>
              <a:rPr lang="ru-RU" sz="1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Греция: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греков флористика выполняла лишь функцию украшения домов, венков и даже одежды. Греки часто выполняли треугольные конструкции и стремились к созданию симметрии. </a:t>
            </a:r>
          </a:p>
          <a:p>
            <a:pPr marL="0" indent="0">
              <a:buNone/>
            </a:pPr>
            <a:r>
              <a:rPr lang="ru-RU" sz="1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</a:t>
            </a:r>
            <a:r>
              <a:rPr lang="ru-RU" sz="14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рим</a:t>
            </a:r>
            <a:r>
              <a:rPr lang="ru-RU" sz="1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римляне продолжили дело греков и использовали флористику в качестве украшения. Вскоре начали использовать для создания приятного аромата в помещениях. Они наслаждались экстравагантными стилями и даже начали составлять цветочные композиции в корзинках.</a:t>
            </a:r>
          </a:p>
          <a:p>
            <a:pPr marL="0" indent="0">
              <a:buNone/>
            </a:pPr>
            <a:r>
              <a:rPr lang="ru-RU" sz="1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популярен простой симметричный треугольный дизайн и отсутствие реального фокуса в композиции. Во флористике применялось хрупкое и деликатное оформление.</a:t>
            </a:r>
          </a:p>
          <a:p>
            <a:pPr marL="0" indent="0">
              <a:buNone/>
            </a:pPr>
            <a:r>
              <a:rPr lang="ru-RU" sz="1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использовались для пищевых и лечебных целей. Любое цветочное оформление было простым и использовалось в домашних условиях</a:t>
            </a:r>
            <a:endParaRPr lang="ru-RU" sz="1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04DCAA-83E8-48A1-BEA0-1EB695506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8311" y="6224163"/>
            <a:ext cx="764215" cy="365125"/>
          </a:xfrm>
        </p:spPr>
        <p:txBody>
          <a:bodyPr/>
          <a:lstStyle/>
          <a:p>
            <a:fld id="{96E68AE7-D828-4682-9C18-5333B47EFF11}" type="slidenum">
              <a:rPr lang="ru-RU" sz="2400" smtClean="0"/>
              <a:pPr/>
              <a:t>5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497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4F06936-05C0-4378-98DF-212581319D97}"/>
              </a:ext>
            </a:extLst>
          </p:cNvPr>
          <p:cNvSpPr txBox="1">
            <a:spLocks/>
          </p:cNvSpPr>
          <p:nvPr/>
        </p:nvSpPr>
        <p:spPr>
          <a:xfrm>
            <a:off x="913149" y="171247"/>
            <a:ext cx="10364451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из истории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50A36A91-234E-4D48-97F9-68B0BEC55AE3}"/>
              </a:ext>
            </a:extLst>
          </p:cNvPr>
          <p:cNvSpPr txBox="1">
            <a:spLocks/>
          </p:cNvSpPr>
          <p:nvPr/>
        </p:nvSpPr>
        <p:spPr>
          <a:xfrm>
            <a:off x="103239" y="809537"/>
            <a:ext cx="11174361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популярными букетами в России были свадебные. Высшая дворянская знать любила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макартовские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букеты, с помощью которых украшали комнаты и изготовляли траурные венки. В  19 веке мастера обращались к простым русским традиционным украшениям. Размещались цветы в вазе просто и непринужденно, как они растут в природе.</a:t>
            </a:r>
            <a:endParaRPr lang="ru-RU" sz="1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D3339C-BCCB-4581-984F-8FF56957C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1685">
            <a:off x="-184737" y="2117640"/>
            <a:ext cx="5043948" cy="37839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8A0B91A-4C37-4F25-9AA9-14F5BE821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444" y="2320966"/>
            <a:ext cx="3487648" cy="43548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C5A4C64-002F-4DA1-ADFC-5DCBD3561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8356">
            <a:off x="8463401" y="1771069"/>
            <a:ext cx="3693863" cy="4925150"/>
          </a:xfrm>
          <a:prstGeom prst="rect">
            <a:avLst/>
          </a:prstGeom>
        </p:spPr>
      </p:pic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xmlns="" id="{08597BAF-ED86-4D5E-A64C-6C8CEA3C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0256" y="6251763"/>
            <a:ext cx="764215" cy="365125"/>
          </a:xfrm>
        </p:spPr>
        <p:txBody>
          <a:bodyPr/>
          <a:lstStyle/>
          <a:p>
            <a:fld id="{96E68AE7-D828-4682-9C18-5333B47EFF11}" type="slidenum">
              <a:rPr lang="ru-RU" sz="2400" smtClean="0"/>
              <a:pPr/>
              <a:t>6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2660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A11371-F57C-46B4-A39A-04AA0EAC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цветов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EA7582-34DB-4F87-8B53-724DF45367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061884"/>
            <a:ext cx="10364451" cy="4729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классическому языку цветов, распространенному 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новом свете в 18 веке, у каждого цветка− соло или в букете − свой смысл. Можно составить целое послание. Каждому цветку спектра приписывали свое значение: </a:t>
            </a:r>
          </a:p>
          <a:p>
            <a:pPr marL="0" indent="0">
              <a:buNone/>
            </a:pPr>
            <a:r>
              <a:rPr lang="ru-RU" sz="1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мощный, сильный, иногда кровавый. Цвет жизни, любви и действий. </a:t>
            </a:r>
          </a:p>
          <a:p>
            <a:pPr marL="0" indent="0">
              <a:buNone/>
            </a:pPr>
            <a:r>
              <a:rPr lang="ru-RU" sz="15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−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придает сил, это цвет богатства, власти, уверенности.</a:t>
            </a:r>
          </a:p>
          <a:p>
            <a:pPr marL="0" indent="0">
              <a:buNone/>
            </a:pPr>
            <a:r>
              <a:rPr lang="ru-RU" sz="15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−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глубокий, мудрый, даже мистический. Символизирует верность. </a:t>
            </a:r>
          </a:p>
          <a:p>
            <a:pPr marL="0" indent="0">
              <a:buNone/>
            </a:pPr>
            <a:r>
              <a:rPr lang="ru-RU" sz="15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−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мягкий, возвышенный. Смотрит в будущее с оптимизмом.</a:t>
            </a:r>
          </a:p>
          <a:p>
            <a:pPr marL="0" indent="0">
              <a:buNone/>
            </a:pPr>
            <a:r>
              <a:rPr lang="ru-RU" sz="15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−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листвы, природы, спокойствия и мудрости. Он буквально успокаивает и умиротворяет. </a:t>
            </a:r>
          </a:p>
          <a:p>
            <a:pPr marL="0" indent="0">
              <a:buNone/>
            </a:pPr>
            <a:r>
              <a:rPr lang="ru-RU" sz="15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Фиолетовый −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сложный, неоднозначный цвет. Цвет опыта, мудрости.</a:t>
            </a:r>
          </a:p>
          <a:p>
            <a:pPr marL="0" indent="0">
              <a:buNone/>
            </a:pPr>
            <a:r>
              <a:rPr lang="ru-RU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−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праздничным, свадебным, цветом чистоты и непорочности. В странах дальнего востока является траурным.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− в современной культуре он либо траурный, либо глубоко мистический.</a:t>
            </a:r>
          </a:p>
          <a:p>
            <a:pPr marL="0" indent="0">
              <a:buNone/>
            </a:pPr>
            <a:endParaRPr lang="ru-RU" sz="1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35FF25-7CD9-4E97-A230-05C0084B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98115" y="6207739"/>
            <a:ext cx="764215" cy="365125"/>
          </a:xfrm>
        </p:spPr>
        <p:txBody>
          <a:bodyPr/>
          <a:lstStyle/>
          <a:p>
            <a:fld id="{96E68AE7-D828-4682-9C18-5333B47EFF11}" type="slidenum">
              <a:rPr lang="ru-RU" sz="2400" smtClean="0"/>
              <a:pPr/>
              <a:t>7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5709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1F6786-7115-4D55-A3FD-20E89CF4B0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8" y="1713118"/>
            <a:ext cx="10363200" cy="4923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Анютины глазки 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поцелуй, веселье и развлечение.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 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любви, изящества, воспоминаний. 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Василек 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деликатность, верность, простота.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Гербера 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тайна, оптимизм, флирт.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Ирис 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доверие, вера, надежда.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Кактус 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упорство, целеустремленность.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 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воображение, забвение, молодость.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Лаванда 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восхищение, одиночество.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 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чистой любви, славы.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Сирень 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красота, влюбленность.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Орхидея 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нежность, интимность.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41ACB23-08FA-4AC9-82D4-EEF2FFC6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760" y="117680"/>
            <a:ext cx="10363200" cy="1595438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цветов</a:t>
            </a:r>
            <a:b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означают сами цветы?</a:t>
            </a:r>
            <a:endParaRPr lang="ru-RU"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38196D-BD31-4C13-AF0E-406E08C2E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536" y="65831"/>
            <a:ext cx="2718618" cy="16991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4C0E7B2-6894-4681-BEF0-B5BFC81A5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9938" y="1519083"/>
            <a:ext cx="3118022" cy="22563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1E4FF7A-626A-4BDE-A354-D2AA1D310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4672" y="3114521"/>
            <a:ext cx="4018584" cy="28130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3EAB91E-8F2E-44CD-8EAC-964A4116E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5608" y="4282710"/>
            <a:ext cx="3366392" cy="2575290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F7C08D5A-F4F1-415F-8998-14FB1B61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0457" y="6375195"/>
            <a:ext cx="764215" cy="365125"/>
          </a:xfrm>
        </p:spPr>
        <p:txBody>
          <a:bodyPr/>
          <a:lstStyle/>
          <a:p>
            <a:fld id="{96E68AE7-D828-4682-9C18-5333B47EFF11}" type="slidenum">
              <a:rPr lang="ru-RU" sz="2400" smtClean="0"/>
              <a:pPr/>
              <a:t>8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2989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28DC523-CBE6-40B8-BBFB-7FE1E1AD6130}"/>
              </a:ext>
            </a:extLst>
          </p:cNvPr>
          <p:cNvSpPr txBox="1">
            <a:spLocks/>
          </p:cNvSpPr>
          <p:nvPr/>
        </p:nvSpPr>
        <p:spPr>
          <a:xfrm>
            <a:off x="1404760" y="117680"/>
            <a:ext cx="10363200" cy="15954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форм букетных композиций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6E75AF-F246-42BA-92C0-001710B75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754" y="1144360"/>
            <a:ext cx="2285451" cy="31386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15EE4B-B790-4F32-A497-2BD03DD38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554" y="1486052"/>
            <a:ext cx="1737843" cy="34766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43D448E-57B2-4A8B-8562-AC283143FC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800" y="3384152"/>
            <a:ext cx="3081160" cy="20383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0818CB-0969-4423-9096-AEAE43CFCE8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222" y="4708882"/>
            <a:ext cx="2505075" cy="19907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CD3D2BE-4EC1-4299-BB02-DE03E54839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3947" y="4085230"/>
            <a:ext cx="1845375" cy="2674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0A6C3BB-D753-4B10-A5EF-530DE27984C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724" y="1771650"/>
            <a:ext cx="1647825" cy="16573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BE71CCB-A665-4028-820F-BA60FC7EFC3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07027" y="1330118"/>
            <a:ext cx="962025" cy="35052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AEB5214-4911-4EBC-AE8E-B75789FAAA3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27621" y="1149735"/>
            <a:ext cx="1619250" cy="2133600"/>
          </a:xfrm>
          <a:prstGeom prst="rect">
            <a:avLst/>
          </a:prstGeom>
        </p:spPr>
      </p:pic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7AB9B9C0-88A0-4442-8015-99C1D01F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3864" y="6334482"/>
            <a:ext cx="764215" cy="365125"/>
          </a:xfrm>
        </p:spPr>
        <p:txBody>
          <a:bodyPr/>
          <a:lstStyle/>
          <a:p>
            <a:fld id="{96E68AE7-D828-4682-9C18-5333B47EFF11}" type="slidenum">
              <a:rPr lang="ru-RU" sz="2400" smtClean="0"/>
              <a:pPr/>
              <a:t>9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7572574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371</TotalTime>
  <Words>1082</Words>
  <Application>Microsoft Office PowerPoint</Application>
  <PresentationFormat>Произвольный</PresentationFormat>
  <Paragraphs>119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Капля</vt:lpstr>
      <vt:lpstr>флорология</vt:lpstr>
      <vt:lpstr>цель</vt:lpstr>
      <vt:lpstr>Обоснование идеи </vt:lpstr>
      <vt:lpstr>Флористика − это…</vt:lpstr>
      <vt:lpstr>Немного из истории</vt:lpstr>
      <vt:lpstr>Слайд 6</vt:lpstr>
      <vt:lpstr>Символика цветов</vt:lpstr>
      <vt:lpstr>Символика цветов ЧТО означают сами цветы?</vt:lpstr>
      <vt:lpstr>Слайд 9</vt:lpstr>
      <vt:lpstr>Разновидности букетов</vt:lpstr>
      <vt:lpstr>Где используются букетные композиции</vt:lpstr>
      <vt:lpstr>Цветочные фестивали россии</vt:lpstr>
      <vt:lpstr>Тренды российской флористики</vt:lpstr>
      <vt:lpstr>Слайд 14</vt:lpstr>
      <vt:lpstr>Слайд 15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флористика</dc:title>
  <dc:creator>Дарья Околота</dc:creator>
  <cp:lastModifiedBy>Наталья</cp:lastModifiedBy>
  <cp:revision>42</cp:revision>
  <dcterms:created xsi:type="dcterms:W3CDTF">2020-02-28T14:36:54Z</dcterms:created>
  <dcterms:modified xsi:type="dcterms:W3CDTF">2020-10-24T19:10:59Z</dcterms:modified>
</cp:coreProperties>
</file>