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85089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БУ-БУ, Я РОГАТЫЙ.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ОБР.Ю.ГРИГОРЬЕВА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 РОГАТЫЙ,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 ХВОСТАТЫЙ,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 УШАСТЫЙ,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ОЧЕНЬ СТРАШНЫЙ,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ИСПУГАЮ,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БУ-БУ,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ЗАБОДАЮ.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98632307_animcowStephP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12568" cy="52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4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Я РОГАТЫЙ.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dmin\Desktop\01bf2ba81aced587f316b1bddc5022b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30089"/>
            <a:ext cx="4762500" cy="5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0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Я ХВОСТАТЫЙ.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1817176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962"/>
            <a:ext cx="8496944" cy="56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Я УШАСТЫЙ.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WickedCarelessBovine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0089"/>
            <a:ext cx="5565786" cy="55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ОЧЕНЬ СТРАШНЫЙ.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papillondavril.p.a.pic.centerblog.net/091d37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4459"/>
            <a:ext cx="8568952" cy="55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ИСПУГАЮ.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12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0089"/>
            <a:ext cx="6480720" cy="5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БУ-БУ, ЗАБОДАЮ.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\Desktop\98632307_animcowStephP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30089"/>
            <a:ext cx="5328592" cy="54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2020-10-05T10:54:47Z</dcterms:created>
  <dcterms:modified xsi:type="dcterms:W3CDTF">2020-10-05T11:44:01Z</dcterms:modified>
</cp:coreProperties>
</file>